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41480" cy="34380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299880" cy="994176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41480" cy="52416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32000" cy="44064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3240" cy="17424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-360000" y="6840"/>
            <a:ext cx="7991280" cy="1068588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342440" y="322560"/>
            <a:ext cx="5829480" cy="25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  <a:ea typeface="DejaVu Sans"/>
              </a:rPr>
              <a:t>Отделение СФР по Томской области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338400" y="936000"/>
            <a:ext cx="6931440" cy="551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Пресс-релиз от 14 марта 2023 года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ОСФР по Томской области получает данные по распоряжению материнским капиталом от 293 учебных учреждений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Раньше семьям, которые решили направить материнский капитал на обучение ребенка, необходимо было представить в Фонд копию договора об оказании платных образовательных услуг из учебного заведения. Теперь, если между Отделением Социального фонда и образовательной организацией заключено соглашение, родителям достаточно подать в ОСФР только заявление о распоряжении маткапиталом. Информацию о договоре на обучение ОСФР по Томской области запросит самостоятельно.  Заявление можно подать онлайн через личный кабинет на портале госуслуг или на сайте СФР, а также лично в любой клиентской службе фонда или в МФЦ.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С каждым годом все больше семей проявляют интерес к использованию материнского капитала на обучение детей. Только за первые месяцы 2023 года 401 семья (11 % всех обратившихся в областной Соцфонд за распоряжением маткапиталом) приняли решение направить средства на эти цели. Семьям региона было выделено 6 800 000 рублей.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Обновления, введенные с августа прошлого года, сделали образовательное направление материнского капитала еще более востребованным. Теперь средствами можно оплатить услуги индивидуальных предпринимателей по обучению и присмотру за детьми. Родители также могут направить материнский капитал на обучение детей у частных преподавателей и на услуги по присмотру и уходу, которые оказывают агентства и няни, работающие как индивидуальные предприниматели. Раньше оплатить такие услуги можно было только в том случае, если они предоставлялись юридическими лицами. Использовать сертификат на образовательные услуги физлиц можно при наличии у индивидуального предпринимателя соответствующего официального статуса и государственной лицензии на образовательную деятельность.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страхования РФ по Томской области, Сайт: 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89234487797; , 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