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data3.xml" ContentType="application/vnd.openxmlformats-officedocument.drawingml.diagramData+xml"/>
  <Override PartName="/ppt/charts/chart4.xml" ContentType="application/vnd.openxmlformats-officedocument.drawingml.chart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64" r:id="rId3"/>
    <p:sldId id="258" r:id="rId4"/>
    <p:sldId id="259" r:id="rId5"/>
    <p:sldId id="273" r:id="rId6"/>
    <p:sldId id="261" r:id="rId7"/>
    <p:sldId id="262" r:id="rId8"/>
    <p:sldId id="263" r:id="rId9"/>
    <p:sldId id="272" r:id="rId10"/>
    <p:sldId id="274" r:id="rId11"/>
    <p:sldId id="271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173F"/>
    <a:srgbClr val="D07006"/>
    <a:srgbClr val="A779A0"/>
    <a:srgbClr val="DCEAE0"/>
    <a:srgbClr val="C6400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24" autoAdjust="0"/>
  </p:normalViewPr>
  <p:slideViewPr>
    <p:cSldViewPr>
      <p:cViewPr>
        <p:scale>
          <a:sx n="84" d="100"/>
          <a:sy n="84" d="100"/>
        </p:scale>
        <p:origin x="-474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image" Target="../media/image2.jpeg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explosion val="25"/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elete val="1"/>
          </c:dLbls>
          <c:cat>
            <c:strRef>
              <c:f>Лист1!$A$2:$A$6</c:f>
              <c:strCache>
                <c:ptCount val="5"/>
                <c:pt idx="0">
                  <c:v>НДФЛ - 739,0</c:v>
                </c:pt>
                <c:pt idx="1">
                  <c:v>Акцизы по подакцизным товарам - 1449,0</c:v>
                </c:pt>
                <c:pt idx="2">
                  <c:v>Налог на имущество - 129,0</c:v>
                </c:pt>
                <c:pt idx="3">
                  <c:v>Государственная пошлина -27</c:v>
                </c:pt>
                <c:pt idx="4">
                  <c:v>Неналоговые доходы - 127,0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739</c:v>
                </c:pt>
                <c:pt idx="1">
                  <c:v>1449</c:v>
                </c:pt>
                <c:pt idx="2">
                  <c:v>129</c:v>
                </c:pt>
                <c:pt idx="3">
                  <c:v>27</c:v>
                </c:pt>
                <c:pt idx="4">
                  <c:v>127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644284047827416"/>
          <c:y val="1.7621145374449365E-2"/>
          <c:w val="0.33658185087975173"/>
          <c:h val="0.96900482153387335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floor>
      <c:spPr>
        <a:blipFill>
          <a:blip xmlns:r="http://schemas.openxmlformats.org/officeDocument/2006/relationships" r:embed="rId1"/>
          <a:tile tx="0" ty="0" sx="100000" sy="100000" flip="none" algn="tl"/>
        </a:blipFill>
      </c:spPr>
    </c:floor>
    <c:sideWall>
      <c:spPr>
        <a:gradFill>
          <a:gsLst>
            <a:gs pos="0">
              <a:schemeClr val="accent5">
                <a:lumMod val="75000"/>
              </a:schemeClr>
            </a:gs>
            <a:gs pos="50000">
              <a:srgbClr val="0F6FC6">
                <a:tint val="44500"/>
                <a:satMod val="160000"/>
              </a:srgbClr>
            </a:gs>
            <a:gs pos="100000">
              <a:srgbClr val="0F6FC6">
                <a:tint val="23500"/>
                <a:satMod val="160000"/>
              </a:srgbClr>
            </a:gs>
          </a:gsLst>
          <a:lin ang="5400000" scaled="0"/>
        </a:gradFill>
      </c:spPr>
    </c:sideWall>
    <c:backWall>
      <c:spPr>
        <a:gradFill>
          <a:gsLst>
            <a:gs pos="0">
              <a:schemeClr val="accent5">
                <a:lumMod val="75000"/>
              </a:schemeClr>
            </a:gs>
            <a:gs pos="50000">
              <a:srgbClr val="0F6FC6">
                <a:tint val="44500"/>
                <a:satMod val="160000"/>
              </a:srgbClr>
            </a:gs>
            <a:gs pos="100000">
              <a:srgbClr val="0F6FC6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0.1577565621556189"/>
          <c:y val="3.4186913663499872E-2"/>
          <c:w val="0.56340883329126412"/>
          <c:h val="0.84388346071651876"/>
        </c:manualLayout>
      </c:layout>
      <c:line3D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                      (тыс. руб.)</c:v>
                </c:pt>
              </c:strCache>
            </c:strRef>
          </c:tx>
          <c:spPr>
            <a:gradFill>
              <a:gsLst>
                <a:gs pos="0">
                  <a:schemeClr val="accent3">
                    <a:lumMod val="75000"/>
                  </a:schemeClr>
                </a:gs>
                <a:gs pos="50000">
                  <a:srgbClr val="0F6FC6">
                    <a:tint val="44500"/>
                    <a:satMod val="160000"/>
                  </a:srgbClr>
                </a:gs>
                <a:gs pos="100000">
                  <a:srgbClr val="0F6FC6">
                    <a:tint val="23500"/>
                    <a:satMod val="160000"/>
                  </a:srgbClr>
                </a:gs>
              </a:gsLst>
              <a:lin ang="5400000" scaled="0"/>
            </a:gradFill>
          </c:spPr>
          <c:cat>
            <c:strRef>
              <c:f>Лист1!$A$2:$A$5</c:f>
              <c:strCache>
                <c:ptCount val="3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7853.5</c:v>
                </c:pt>
                <c:pt idx="1">
                  <c:v>7746.1</c:v>
                </c:pt>
                <c:pt idx="2">
                  <c:v>8761.7000000000007</c:v>
                </c:pt>
              </c:numCache>
            </c:numRef>
          </c:val>
        </c:ser>
        <c:axId val="93459968"/>
        <c:axId val="93461504"/>
        <c:axId val="57713984"/>
      </c:line3DChart>
      <c:catAx>
        <c:axId val="934599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396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461504"/>
        <c:crossesAt val="10"/>
        <c:auto val="1"/>
        <c:lblAlgn val="ctr"/>
        <c:lblOffset val="100"/>
      </c:catAx>
      <c:valAx>
        <c:axId val="93461504"/>
        <c:scaling>
          <c:orientation val="minMax"/>
          <c:max val="26000"/>
          <c:min val="0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396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459968"/>
        <c:crosses val="autoZero"/>
        <c:crossBetween val="between"/>
        <c:minorUnit val="4000"/>
      </c:valAx>
      <c:serAx>
        <c:axId val="57713984"/>
        <c:scaling>
          <c:orientation val="minMax"/>
        </c:scaling>
        <c:delete val="1"/>
        <c:axPos val="b"/>
        <c:tickLblPos val="none"/>
        <c:crossAx val="93461504"/>
        <c:crossesAt val="10"/>
      </c:serAx>
      <c:spPr>
        <a:noFill/>
        <a:ln w="25390">
          <a:noFill/>
        </a:ln>
      </c:spPr>
    </c:plotArea>
    <c:legend>
      <c:legendPos val="r"/>
      <c:layout>
        <c:manualLayout>
          <c:xMode val="edge"/>
          <c:yMode val="edge"/>
          <c:x val="0.72323907337669813"/>
          <c:y val="0.38715673748328638"/>
          <c:w val="0.27676092662330254"/>
          <c:h val="0.27441450007428353"/>
        </c:manualLayout>
      </c:layout>
      <c:txPr>
        <a:bodyPr/>
        <a:lstStyle/>
        <a:p>
          <a:pPr>
            <a:defRPr sz="1596"/>
          </a:pPr>
          <a:endParaRPr lang="ru-RU"/>
        </a:p>
      </c:txPr>
    </c:legend>
    <c:plotVisOnly val="1"/>
    <c:dispBlanksAs val="gap"/>
  </c:chart>
  <c:txPr>
    <a:bodyPr/>
    <a:lstStyle/>
    <a:p>
      <a:pPr>
        <a:defRPr sz="1796"/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7030A0"/>
              </a:solidFill>
            </c:spPr>
          </c:dPt>
          <c:dLbls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Дорожное хозяйство </c:v>
                </c:pt>
                <c:pt idx="1">
                  <c:v>Социальная политика</c:v>
                </c:pt>
                <c:pt idx="2">
                  <c:v>Благоустройство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0.33380000000000037</c:v>
                </c:pt>
                <c:pt idx="1">
                  <c:v>0.2779000000000002</c:v>
                </c:pt>
                <c:pt idx="2">
                  <c:v>0.38830000000000037</c:v>
                </c:pt>
              </c:numCache>
            </c:numRef>
          </c:val>
        </c:ser>
        <c:dLbls>
          <c:showPercent val="1"/>
        </c:dLbls>
      </c:pie3DChart>
      <c:spPr>
        <a:noFill/>
        <a:ln w="25398">
          <a:noFill/>
        </a:ln>
      </c:spPr>
    </c:plotArea>
    <c:legend>
      <c:legendPos val="t"/>
      <c:layout/>
    </c:legend>
    <c:plotVisOnly val="1"/>
    <c:dispBlanksAs val="zero"/>
  </c:chart>
  <c:spPr>
    <a:effectLst>
      <a:outerShdw blurRad="50800" dist="50800" dir="5400000" algn="ctr" rotWithShape="0">
        <a:schemeClr val="accent3">
          <a:lumMod val="20000"/>
          <a:lumOff val="80000"/>
        </a:schemeClr>
      </a:outerShdw>
    </a:effectLst>
  </c:spPr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dLbls>
            <c:dLbl>
              <c:idx val="0"/>
              <c:layout>
                <c:manualLayout>
                  <c:x val="-4.629629629629632E-3"/>
                  <c:y val="-4.1116005873715132E-2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14.7</c:v>
                </c:pt>
                <c:pt idx="1">
                  <c:v>85.3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dLbls>
            <c:dLbl>
              <c:idx val="1"/>
              <c:layout>
                <c:manualLayout>
                  <c:x val="6.327160493827165E-2"/>
                  <c:y val="-1.7621145374449341E-2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41.3</c:v>
                </c:pt>
                <c:pt idx="1">
                  <c:v>58.7</c:v>
                </c:pt>
              </c:numCache>
            </c:numRef>
          </c:val>
        </c:ser>
        <c:dLbls>
          <c:showVal val="1"/>
        </c:dLbls>
        <c:shape val="cone"/>
        <c:axId val="90669056"/>
        <c:axId val="91067136"/>
        <c:axId val="101736896"/>
      </c:bar3DChart>
      <c:catAx>
        <c:axId val="90669056"/>
        <c:scaling>
          <c:orientation val="minMax"/>
        </c:scaling>
        <c:axPos val="b"/>
        <c:majorTickMark val="none"/>
        <c:tickLblPos val="nextTo"/>
        <c:crossAx val="91067136"/>
        <c:crosses val="autoZero"/>
        <c:auto val="1"/>
        <c:lblAlgn val="ctr"/>
        <c:lblOffset val="100"/>
      </c:catAx>
      <c:valAx>
        <c:axId val="9106713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0669056"/>
        <c:crosses val="autoZero"/>
        <c:crossBetween val="between"/>
      </c:valAx>
      <c:serAx>
        <c:axId val="101736896"/>
        <c:scaling>
          <c:orientation val="minMax"/>
        </c:scaling>
        <c:delete val="1"/>
        <c:axPos val="b"/>
        <c:tickLblPos val="none"/>
        <c:crossAx val="91067136"/>
        <c:crosses val="autoZero"/>
      </c:ser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302C1D-471D-4984-AC1C-386959096126}" type="doc">
      <dgm:prSet loTypeId="urn:microsoft.com/office/officeart/2005/8/layout/default#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72766C4-D6B0-45A8-AA12-167A8B31B9B8}">
      <dgm:prSet/>
      <dgm:spPr/>
      <dgm:t>
        <a:bodyPr/>
        <a:lstStyle/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</a:t>
          </a:r>
          <a:r>
            <a:rPr lang="ru-RU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Могочинского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2016 год</a:t>
          </a:r>
        </a:p>
      </dgm:t>
    </dgm:pt>
    <dgm:pt modelId="{C54F216C-2076-4AF2-89F1-CD9191FA3785}" type="parTrans" cxnId="{C86F3B14-5772-47F3-A8A3-D47B04A576E0}">
      <dgm:prSet/>
      <dgm:spPr/>
      <dgm:t>
        <a:bodyPr/>
        <a:lstStyle/>
        <a:p>
          <a:endParaRPr lang="ru-RU"/>
        </a:p>
      </dgm:t>
    </dgm:pt>
    <dgm:pt modelId="{05C63D3B-89C3-406A-8899-BC3BB7756FE9}" type="sibTrans" cxnId="{C86F3B14-5772-47F3-A8A3-D47B04A576E0}">
      <dgm:prSet/>
      <dgm:spPr/>
      <dgm:t>
        <a:bodyPr/>
        <a:lstStyle/>
        <a:p>
          <a:endParaRPr lang="ru-RU"/>
        </a:p>
      </dgm:t>
    </dgm:pt>
    <dgm:pt modelId="{C9EA666E-2D7C-4663-848D-8F552294B1AD}">
      <dgm:prSet custT="1"/>
      <dgm:spPr/>
      <dgm:t>
        <a:bodyPr/>
        <a:lstStyle/>
        <a:p>
          <a:r>
            <a:rPr lang="ru-RU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Основа формирования бюджета </a:t>
          </a:r>
          <a:r>
            <a:rPr lang="ru-RU" sz="16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Могочинского</a:t>
          </a:r>
          <a:r>
            <a:rPr lang="ru-RU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сельского поселения на 2016 год</a:t>
          </a:r>
          <a:endParaRPr lang="ru-RU" sz="16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27E8E4F-CF97-44A5-A5FA-9879223453B3}" type="parTrans" cxnId="{B0A277E2-323C-4A69-B70E-16DDB4F635BB}">
      <dgm:prSet/>
      <dgm:spPr/>
      <dgm:t>
        <a:bodyPr/>
        <a:lstStyle/>
        <a:p>
          <a:endParaRPr lang="ru-RU"/>
        </a:p>
      </dgm:t>
    </dgm:pt>
    <dgm:pt modelId="{9DA2AC34-981A-49C0-873B-01A2C3713962}" type="sibTrans" cxnId="{B0A277E2-323C-4A69-B70E-16DDB4F635BB}">
      <dgm:prSet/>
      <dgm:spPr/>
      <dgm:t>
        <a:bodyPr/>
        <a:lstStyle/>
        <a:p>
          <a:endParaRPr lang="ru-RU"/>
        </a:p>
      </dgm:t>
    </dgm:pt>
    <dgm:pt modelId="{98B75CC1-0CAF-43D0-A5B8-320BF21132B7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Муниципальные программы </a:t>
          </a:r>
          <a:r>
            <a:rPr lang="ru-RU" dirty="0" err="1" smtClean="0">
              <a:solidFill>
                <a:schemeClr val="tx1"/>
              </a:solidFill>
            </a:rPr>
            <a:t>Могочинского</a:t>
          </a:r>
          <a:r>
            <a:rPr lang="ru-RU" dirty="0" smtClean="0">
              <a:solidFill>
                <a:schemeClr val="tx1"/>
              </a:solidFill>
            </a:rPr>
            <a:t> сельского поселения</a:t>
          </a:r>
          <a:endParaRPr lang="ru-RU" dirty="0">
            <a:solidFill>
              <a:schemeClr val="tx1"/>
            </a:solidFill>
          </a:endParaRPr>
        </a:p>
      </dgm:t>
    </dgm:pt>
    <dgm:pt modelId="{CFF6242E-338F-4A60-B329-6922436A9F6D}" type="parTrans" cxnId="{8FF939D1-09C0-43BD-A153-9F958EC49730}">
      <dgm:prSet/>
      <dgm:spPr/>
      <dgm:t>
        <a:bodyPr/>
        <a:lstStyle/>
        <a:p>
          <a:endParaRPr lang="ru-RU"/>
        </a:p>
      </dgm:t>
    </dgm:pt>
    <dgm:pt modelId="{41F43E39-8BB0-4822-9905-F04D3E6405E4}" type="sibTrans" cxnId="{8FF939D1-09C0-43BD-A153-9F958EC49730}">
      <dgm:prSet/>
      <dgm:spPr/>
      <dgm:t>
        <a:bodyPr/>
        <a:lstStyle/>
        <a:p>
          <a:endParaRPr lang="ru-RU"/>
        </a:p>
      </dgm:t>
    </dgm:pt>
    <dgm:pt modelId="{47618143-2FAE-46C8-87A0-27D57FA3B1CC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Могочинского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сельского поселения на 2016 год (Постановление от 27.12.2015 №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142а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22D5FE1-D416-4D98-9710-736BA4444A47}" type="parTrans" cxnId="{59D4229D-2B52-4228-AC97-6982D5D0AA3E}">
      <dgm:prSet/>
      <dgm:spPr/>
      <dgm:t>
        <a:bodyPr/>
        <a:lstStyle/>
        <a:p>
          <a:endParaRPr lang="ru-RU"/>
        </a:p>
      </dgm:t>
    </dgm:pt>
    <dgm:pt modelId="{2C489CEA-FAA2-4348-B5BD-37AE6A08F5E9}" type="sibTrans" cxnId="{59D4229D-2B52-4228-AC97-6982D5D0AA3E}">
      <dgm:prSet/>
      <dgm:spPr/>
      <dgm:t>
        <a:bodyPr/>
        <a:lstStyle/>
        <a:p>
          <a:endParaRPr lang="ru-RU"/>
        </a:p>
      </dgm:t>
    </dgm:pt>
    <dgm:pt modelId="{9C2633D2-9394-4B6B-9481-26057C599F0C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«О бюджетной политике в 2014-2016 годах» Бюджетное послание Президента РФ от 13.06.2013 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C6B0B1A-D81C-4AC3-A411-6F83B1E259EF}" type="parTrans" cxnId="{E236DE8C-C4BC-4EB4-9BB2-84FB0FACA75D}">
      <dgm:prSet/>
      <dgm:spPr/>
      <dgm:t>
        <a:bodyPr/>
        <a:lstStyle/>
        <a:p>
          <a:endParaRPr lang="ru-RU"/>
        </a:p>
      </dgm:t>
    </dgm:pt>
    <dgm:pt modelId="{57797AD6-CE77-42B9-B658-82B1FA55B4D5}" type="sibTrans" cxnId="{E236DE8C-C4BC-4EB4-9BB2-84FB0FACA75D}">
      <dgm:prSet/>
      <dgm:spPr/>
      <dgm:t>
        <a:bodyPr/>
        <a:lstStyle/>
        <a:p>
          <a:endParaRPr lang="ru-RU"/>
        </a:p>
      </dgm:t>
    </dgm:pt>
    <dgm:pt modelId="{C3C154CE-4686-486C-AC9D-C172F9DE1064}" type="pres">
      <dgm:prSet presAssocID="{5F302C1D-471D-4984-AC1C-38695909612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AAE102-8ED4-4850-8569-B7C359083262}" type="pres">
      <dgm:prSet presAssocID="{9C2633D2-9394-4B6B-9481-26057C599F0C}" presName="node" presStyleLbl="node1" presStyleIdx="0" presStyleCnt="5" custLinFactNeighborX="2759" custLinFactNeighborY="-39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307781-3C1E-4561-AED0-DC9D97A69E5E}" type="pres">
      <dgm:prSet presAssocID="{57797AD6-CE77-42B9-B658-82B1FA55B4D5}" presName="sibTrans" presStyleCnt="0"/>
      <dgm:spPr/>
    </dgm:pt>
    <dgm:pt modelId="{708B2EB3-74B2-47E0-9BCA-19B608F7E16E}" type="pres">
      <dgm:prSet presAssocID="{47618143-2FAE-46C8-87A0-27D57FA3B1CC}" presName="node" presStyleLbl="node1" presStyleIdx="1" presStyleCnt="5" custLinFactX="5172" custLinFactNeighborX="100000" custLinFactNeighborY="-39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DDC6CF-99C8-49A6-9527-2C22153F7ECD}" type="pres">
      <dgm:prSet presAssocID="{2C489CEA-FAA2-4348-B5BD-37AE6A08F5E9}" presName="sibTrans" presStyleCnt="0"/>
      <dgm:spPr/>
    </dgm:pt>
    <dgm:pt modelId="{6D445966-3F30-454D-82BE-0395345C2F90}" type="pres">
      <dgm:prSet presAssocID="{98B75CC1-0CAF-43D0-A5B8-320BF21132B7}" presName="node" presStyleLbl="node1" presStyleIdx="2" presStyleCnt="5" custLinFactY="53289" custLinFactNeighborX="-206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C2F434-29E6-4F7E-AEE9-071BF0DA6D49}" type="pres">
      <dgm:prSet presAssocID="{41F43E39-8BB0-4822-9905-F04D3E6405E4}" presName="sibTrans" presStyleCnt="0"/>
      <dgm:spPr/>
    </dgm:pt>
    <dgm:pt modelId="{88FEBF96-E976-46D4-81AB-E77C42CEC9DE}" type="pres">
      <dgm:prSet presAssocID="{072766C4-D6B0-45A8-AA12-167A8B31B9B8}" presName="node" presStyleLbl="node1" presStyleIdx="3" presStyleCnt="5" custLinFactNeighborX="-49483" custLinFactNeighborY="36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94682A-61DE-4EB5-A55C-CD991BAC6C16}" type="pres">
      <dgm:prSet presAssocID="{05C63D3B-89C3-406A-8899-BC3BB7756FE9}" presName="sibTrans" presStyleCnt="0"/>
      <dgm:spPr/>
    </dgm:pt>
    <dgm:pt modelId="{EB02618D-F0D0-4A02-A37B-87B2006ABF18}" type="pres">
      <dgm:prSet presAssocID="{C9EA666E-2D7C-4663-848D-8F552294B1AD}" presName="node" presStyleLbl="node1" presStyleIdx="4" presStyleCnt="5" custLinFactNeighborX="-57414" custLinFactNeighborY="-645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FA7CD1-B15F-4615-AF06-2DCE5C7DCF8D}" type="presOf" srcId="{C9EA666E-2D7C-4663-848D-8F552294B1AD}" destId="{EB02618D-F0D0-4A02-A37B-87B2006ABF18}" srcOrd="0" destOrd="0" presId="urn:microsoft.com/office/officeart/2005/8/layout/default#1"/>
    <dgm:cxn modelId="{7A473A80-12CB-415D-B2ED-0A1C2B538820}" type="presOf" srcId="{9C2633D2-9394-4B6B-9481-26057C599F0C}" destId="{55AAE102-8ED4-4850-8569-B7C359083262}" srcOrd="0" destOrd="0" presId="urn:microsoft.com/office/officeart/2005/8/layout/default#1"/>
    <dgm:cxn modelId="{B0A277E2-323C-4A69-B70E-16DDB4F635BB}" srcId="{5F302C1D-471D-4984-AC1C-386959096126}" destId="{C9EA666E-2D7C-4663-848D-8F552294B1AD}" srcOrd="4" destOrd="0" parTransId="{227E8E4F-CF97-44A5-A5FA-9879223453B3}" sibTransId="{9DA2AC34-981A-49C0-873B-01A2C3713962}"/>
    <dgm:cxn modelId="{578E4512-279E-480E-BFBB-D4774D13E611}" type="presOf" srcId="{5F302C1D-471D-4984-AC1C-386959096126}" destId="{C3C154CE-4686-486C-AC9D-C172F9DE1064}" srcOrd="0" destOrd="0" presId="urn:microsoft.com/office/officeart/2005/8/layout/default#1"/>
    <dgm:cxn modelId="{E236DE8C-C4BC-4EB4-9BB2-84FB0FACA75D}" srcId="{5F302C1D-471D-4984-AC1C-386959096126}" destId="{9C2633D2-9394-4B6B-9481-26057C599F0C}" srcOrd="0" destOrd="0" parTransId="{6C6B0B1A-D81C-4AC3-A411-6F83B1E259EF}" sibTransId="{57797AD6-CE77-42B9-B658-82B1FA55B4D5}"/>
    <dgm:cxn modelId="{59D4229D-2B52-4228-AC97-6982D5D0AA3E}" srcId="{5F302C1D-471D-4984-AC1C-386959096126}" destId="{47618143-2FAE-46C8-87A0-27D57FA3B1CC}" srcOrd="1" destOrd="0" parTransId="{122D5FE1-D416-4D98-9710-736BA4444A47}" sibTransId="{2C489CEA-FAA2-4348-B5BD-37AE6A08F5E9}"/>
    <dgm:cxn modelId="{C7E4F52D-FC76-4BAD-9B59-CE6AA0662471}" type="presOf" srcId="{98B75CC1-0CAF-43D0-A5B8-320BF21132B7}" destId="{6D445966-3F30-454D-82BE-0395345C2F90}" srcOrd="0" destOrd="0" presId="urn:microsoft.com/office/officeart/2005/8/layout/default#1"/>
    <dgm:cxn modelId="{09CC8D2E-1167-4123-988D-A7417A1F655E}" type="presOf" srcId="{072766C4-D6B0-45A8-AA12-167A8B31B9B8}" destId="{88FEBF96-E976-46D4-81AB-E77C42CEC9DE}" srcOrd="0" destOrd="0" presId="urn:microsoft.com/office/officeart/2005/8/layout/default#1"/>
    <dgm:cxn modelId="{C86F3B14-5772-47F3-A8A3-D47B04A576E0}" srcId="{5F302C1D-471D-4984-AC1C-386959096126}" destId="{072766C4-D6B0-45A8-AA12-167A8B31B9B8}" srcOrd="3" destOrd="0" parTransId="{C54F216C-2076-4AF2-89F1-CD9191FA3785}" sibTransId="{05C63D3B-89C3-406A-8899-BC3BB7756FE9}"/>
    <dgm:cxn modelId="{8FF939D1-09C0-43BD-A153-9F958EC49730}" srcId="{5F302C1D-471D-4984-AC1C-386959096126}" destId="{98B75CC1-0CAF-43D0-A5B8-320BF21132B7}" srcOrd="2" destOrd="0" parTransId="{CFF6242E-338F-4A60-B329-6922436A9F6D}" sibTransId="{41F43E39-8BB0-4822-9905-F04D3E6405E4}"/>
    <dgm:cxn modelId="{864DFD20-C906-442D-A3A7-01E068B180EB}" type="presOf" srcId="{47618143-2FAE-46C8-87A0-27D57FA3B1CC}" destId="{708B2EB3-74B2-47E0-9BCA-19B608F7E16E}" srcOrd="0" destOrd="0" presId="urn:microsoft.com/office/officeart/2005/8/layout/default#1"/>
    <dgm:cxn modelId="{436BCE87-26F4-4FDB-98D0-1A3AEF0050CD}" type="presParOf" srcId="{C3C154CE-4686-486C-AC9D-C172F9DE1064}" destId="{55AAE102-8ED4-4850-8569-B7C359083262}" srcOrd="0" destOrd="0" presId="urn:microsoft.com/office/officeart/2005/8/layout/default#1"/>
    <dgm:cxn modelId="{896B6973-9F2A-4F2E-817A-CE5D5CA26725}" type="presParOf" srcId="{C3C154CE-4686-486C-AC9D-C172F9DE1064}" destId="{C7307781-3C1E-4561-AED0-DC9D97A69E5E}" srcOrd="1" destOrd="0" presId="urn:microsoft.com/office/officeart/2005/8/layout/default#1"/>
    <dgm:cxn modelId="{F310370E-4A17-43BC-9F4E-B358EF4637BC}" type="presParOf" srcId="{C3C154CE-4686-486C-AC9D-C172F9DE1064}" destId="{708B2EB3-74B2-47E0-9BCA-19B608F7E16E}" srcOrd="2" destOrd="0" presId="urn:microsoft.com/office/officeart/2005/8/layout/default#1"/>
    <dgm:cxn modelId="{E2C01E75-4C5C-4F15-B042-F012CA555B42}" type="presParOf" srcId="{C3C154CE-4686-486C-AC9D-C172F9DE1064}" destId="{8ADDC6CF-99C8-49A6-9527-2C22153F7ECD}" srcOrd="3" destOrd="0" presId="urn:microsoft.com/office/officeart/2005/8/layout/default#1"/>
    <dgm:cxn modelId="{EA86E210-5698-4EEB-A864-6F36379D02DB}" type="presParOf" srcId="{C3C154CE-4686-486C-AC9D-C172F9DE1064}" destId="{6D445966-3F30-454D-82BE-0395345C2F90}" srcOrd="4" destOrd="0" presId="urn:microsoft.com/office/officeart/2005/8/layout/default#1"/>
    <dgm:cxn modelId="{11AE514B-DC4E-4278-8CB2-B8940AAE406F}" type="presParOf" srcId="{C3C154CE-4686-486C-AC9D-C172F9DE1064}" destId="{E3C2F434-29E6-4F7E-AEE9-071BF0DA6D49}" srcOrd="5" destOrd="0" presId="urn:microsoft.com/office/officeart/2005/8/layout/default#1"/>
    <dgm:cxn modelId="{B789AC82-0AC0-42BB-9424-AE588D1249E4}" type="presParOf" srcId="{C3C154CE-4686-486C-AC9D-C172F9DE1064}" destId="{88FEBF96-E976-46D4-81AB-E77C42CEC9DE}" srcOrd="6" destOrd="0" presId="urn:microsoft.com/office/officeart/2005/8/layout/default#1"/>
    <dgm:cxn modelId="{28459777-A1E5-4BDC-B69B-E00ACE578B72}" type="presParOf" srcId="{C3C154CE-4686-486C-AC9D-C172F9DE1064}" destId="{0394682A-61DE-4EB5-A55C-CD991BAC6C16}" srcOrd="7" destOrd="0" presId="urn:microsoft.com/office/officeart/2005/8/layout/default#1"/>
    <dgm:cxn modelId="{EEA7DFC6-11B9-45FD-947B-0F01B67301AD}" type="presParOf" srcId="{C3C154CE-4686-486C-AC9D-C172F9DE1064}" destId="{EB02618D-F0D0-4A02-A37B-87B2006ABF18}" srcOrd="8" destOrd="0" presId="urn:microsoft.com/office/officeart/2005/8/layout/default#1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806FF5-77DF-43C1-8C8B-CBAC046D1C6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358EDF-402D-4783-A73D-F860A8C5F9DC}">
      <dgm:prSet phldrT="[Текст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accent5">
                  <a:lumMod val="50000"/>
                </a:schemeClr>
              </a:solidFill>
            </a:rPr>
            <a:t>Повышение роли бюджетной политики для поддержки экономического роста</a:t>
          </a:r>
          <a:endParaRPr lang="ru-RU" dirty="0">
            <a:solidFill>
              <a:schemeClr val="accent5">
                <a:lumMod val="50000"/>
              </a:schemeClr>
            </a:solidFill>
          </a:endParaRPr>
        </a:p>
      </dgm:t>
    </dgm:pt>
    <dgm:pt modelId="{D43C23E8-A557-4488-B4C7-0F877E16E08C}" type="parTrans" cxnId="{22635033-5A97-4B4E-944A-FD05320E1200}">
      <dgm:prSet/>
      <dgm:spPr/>
      <dgm:t>
        <a:bodyPr/>
        <a:lstStyle/>
        <a:p>
          <a:endParaRPr lang="ru-RU"/>
        </a:p>
      </dgm:t>
    </dgm:pt>
    <dgm:pt modelId="{7E1A135B-2235-4665-A505-036E17C0CF53}" type="sibTrans" cxnId="{22635033-5A97-4B4E-944A-FD05320E1200}">
      <dgm:prSet/>
      <dgm:spPr/>
      <dgm:t>
        <a:bodyPr/>
        <a:lstStyle/>
        <a:p>
          <a:endParaRPr lang="ru-RU"/>
        </a:p>
      </dgm:t>
    </dgm:pt>
    <dgm:pt modelId="{6B4AC8C8-3B91-4969-A19B-44BDBB618F2E}">
      <dgm:prSet phldrT="[Текст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Соответствие финансовых возможностей </a:t>
          </a:r>
          <a:r>
            <a:rPr lang="ru-RU" dirty="0" err="1" smtClean="0">
              <a:solidFill>
                <a:srgbClr val="FF0000"/>
              </a:solidFill>
            </a:rPr>
            <a:t>Могочинского</a:t>
          </a:r>
          <a:r>
            <a:rPr lang="ru-RU" dirty="0" smtClean="0">
              <a:solidFill>
                <a:srgbClr val="FF0000"/>
              </a:solidFill>
            </a:rPr>
            <a:t>  сельского поселения ключевым направлениям развития</a:t>
          </a:r>
          <a:endParaRPr lang="ru-RU" dirty="0">
            <a:solidFill>
              <a:srgbClr val="FF0000"/>
            </a:solidFill>
          </a:endParaRPr>
        </a:p>
      </dgm:t>
    </dgm:pt>
    <dgm:pt modelId="{9A51D00A-DDDB-4239-A905-72AF60D703A9}" type="sibTrans" cxnId="{E5AB35EE-6C51-4B23-BD56-C27330D9F6E8}">
      <dgm:prSet/>
      <dgm:spPr/>
      <dgm:t>
        <a:bodyPr/>
        <a:lstStyle/>
        <a:p>
          <a:endParaRPr lang="ru-RU"/>
        </a:p>
      </dgm:t>
    </dgm:pt>
    <dgm:pt modelId="{9B35D81E-BC0B-4188-997B-26D7FF5C2644}" type="parTrans" cxnId="{E5AB35EE-6C51-4B23-BD56-C27330D9F6E8}">
      <dgm:prSet/>
      <dgm:spPr/>
      <dgm:t>
        <a:bodyPr/>
        <a:lstStyle/>
        <a:p>
          <a:endParaRPr lang="ru-RU"/>
        </a:p>
      </dgm:t>
    </dgm:pt>
    <dgm:pt modelId="{325CB68E-016D-4B61-B632-9831BA1C5A94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accent2">
                  <a:lumMod val="50000"/>
                </a:schemeClr>
              </a:solidFill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dirty="0">
            <a:solidFill>
              <a:schemeClr val="accent2">
                <a:lumMod val="50000"/>
              </a:schemeClr>
            </a:solidFill>
          </a:endParaRPr>
        </a:p>
      </dgm:t>
    </dgm:pt>
    <dgm:pt modelId="{96C4F8ED-AC6A-4D1F-8A82-B60C270B2579}" type="sibTrans" cxnId="{F36293F3-A84F-4964-ABA5-15059ECA61BA}">
      <dgm:prSet/>
      <dgm:spPr/>
      <dgm:t>
        <a:bodyPr/>
        <a:lstStyle/>
        <a:p>
          <a:endParaRPr lang="ru-RU"/>
        </a:p>
      </dgm:t>
    </dgm:pt>
    <dgm:pt modelId="{A242A7FE-2B2C-4427-A3DE-6E838754AAF1}" type="parTrans" cxnId="{F36293F3-A84F-4964-ABA5-15059ECA61BA}">
      <dgm:prSet/>
      <dgm:spPr/>
      <dgm:t>
        <a:bodyPr/>
        <a:lstStyle/>
        <a:p>
          <a:endParaRPr lang="ru-RU"/>
        </a:p>
      </dgm:t>
    </dgm:pt>
    <dgm:pt modelId="{63179EA7-4758-4650-9691-BE3D53C5D530}">
      <dgm:prSet phldrT="[Текст]" custT="1"/>
      <dgm:spPr/>
      <dgm:t>
        <a:bodyPr/>
        <a:lstStyle/>
        <a:p>
          <a:r>
            <a:rPr lang="ru-RU" sz="2000" dirty="0" smtClean="0"/>
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 </a:t>
          </a:r>
          <a:endParaRPr lang="ru-RU" sz="2000" dirty="0"/>
        </a:p>
      </dgm:t>
    </dgm:pt>
    <dgm:pt modelId="{57D8A17D-8392-4CF5-BF20-5DCD93C7CED8}" type="sibTrans" cxnId="{690A55F4-246D-44D1-8F23-BE05FFC80029}">
      <dgm:prSet/>
      <dgm:spPr/>
      <dgm:t>
        <a:bodyPr/>
        <a:lstStyle/>
        <a:p>
          <a:endParaRPr lang="ru-RU"/>
        </a:p>
      </dgm:t>
    </dgm:pt>
    <dgm:pt modelId="{1CC0AD9E-3FEF-4E62-984E-002AD9BB34C0}" type="parTrans" cxnId="{690A55F4-246D-44D1-8F23-BE05FFC80029}">
      <dgm:prSet/>
      <dgm:spPr/>
      <dgm:t>
        <a:bodyPr/>
        <a:lstStyle/>
        <a:p>
          <a:endParaRPr lang="ru-RU"/>
        </a:p>
      </dgm:t>
    </dgm:pt>
    <dgm:pt modelId="{DB11D4E3-F81B-494F-9111-C930222C9E32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rgbClr val="7030A0"/>
              </a:solidFill>
            </a:rPr>
            <a:t>Повышение прозрачности и открытости бюджетного процесса</a:t>
          </a:r>
          <a:endParaRPr lang="ru-RU" dirty="0">
            <a:solidFill>
              <a:srgbClr val="7030A0"/>
            </a:solidFill>
          </a:endParaRPr>
        </a:p>
      </dgm:t>
    </dgm:pt>
    <dgm:pt modelId="{04E34F0F-E97D-442D-B817-D9FB09C145B1}" type="parTrans" cxnId="{15B24D86-D105-4757-A0CF-97899E542695}">
      <dgm:prSet/>
      <dgm:spPr/>
      <dgm:t>
        <a:bodyPr/>
        <a:lstStyle/>
        <a:p>
          <a:endParaRPr lang="ru-RU"/>
        </a:p>
      </dgm:t>
    </dgm:pt>
    <dgm:pt modelId="{B4BFC484-27C8-4B39-B5B9-B392BBB159F8}" type="sibTrans" cxnId="{15B24D86-D105-4757-A0CF-97899E542695}">
      <dgm:prSet/>
      <dgm:spPr/>
      <dgm:t>
        <a:bodyPr/>
        <a:lstStyle/>
        <a:p>
          <a:endParaRPr lang="ru-RU"/>
        </a:p>
      </dgm:t>
    </dgm:pt>
    <dgm:pt modelId="{D206698E-A376-4C3A-8654-554F1FBA40F8}" type="pres">
      <dgm:prSet presAssocID="{EC806FF5-77DF-43C1-8C8B-CBAC046D1C6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32C9EA-B947-473F-B2B0-16F5870A6A8B}" type="pres">
      <dgm:prSet presAssocID="{63179EA7-4758-4650-9691-BE3D53C5D530}" presName="parentLin" presStyleCnt="0"/>
      <dgm:spPr/>
    </dgm:pt>
    <dgm:pt modelId="{76ACF463-6375-484B-A1F6-82A8D7158EC9}" type="pres">
      <dgm:prSet presAssocID="{63179EA7-4758-4650-9691-BE3D53C5D530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AF34159E-41E5-4558-AF93-2D3411D2B77A}" type="pres">
      <dgm:prSet presAssocID="{63179EA7-4758-4650-9691-BE3D53C5D530}" presName="parentText" presStyleLbl="node1" presStyleIdx="0" presStyleCnt="5" custScaleX="134723" custScaleY="165319" custLinFactNeighborX="-2784" custLinFactNeighborY="-18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536A92-AA6A-4EC1-87B9-07109B3A4BCA}" type="pres">
      <dgm:prSet presAssocID="{63179EA7-4758-4650-9691-BE3D53C5D530}" presName="negativeSpace" presStyleCnt="0"/>
      <dgm:spPr/>
    </dgm:pt>
    <dgm:pt modelId="{B34A08BC-B2A8-4412-97BA-CD542E838394}" type="pres">
      <dgm:prSet presAssocID="{63179EA7-4758-4650-9691-BE3D53C5D530}" presName="childText" presStyleLbl="conFgAcc1" presStyleIdx="0" presStyleCnt="5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BB2244A4-5A71-4EB1-8204-287C6AE6DC3A}" type="pres">
      <dgm:prSet presAssocID="{57D8A17D-8392-4CF5-BF20-5DCD93C7CED8}" presName="spaceBetweenRectangles" presStyleCnt="0"/>
      <dgm:spPr/>
    </dgm:pt>
    <dgm:pt modelId="{213E3C26-4A6E-4840-8D69-DDB92B4D3CA5}" type="pres">
      <dgm:prSet presAssocID="{325CB68E-016D-4B61-B632-9831BA1C5A94}" presName="parentLin" presStyleCnt="0"/>
      <dgm:spPr/>
    </dgm:pt>
    <dgm:pt modelId="{DA55CC8F-A6B9-4148-A3C1-44B4A26D434F}" type="pres">
      <dgm:prSet presAssocID="{325CB68E-016D-4B61-B632-9831BA1C5A94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932E0608-F156-4A7E-BC15-82DCE33F8C26}" type="pres">
      <dgm:prSet presAssocID="{325CB68E-016D-4B61-B632-9831BA1C5A94}" presName="parentText" presStyleLbl="node1" presStyleIdx="1" presStyleCnt="5" custScaleX="142857" custScaleY="1307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F8CA30-FF3C-420B-A567-375F270B3C35}" type="pres">
      <dgm:prSet presAssocID="{325CB68E-016D-4B61-B632-9831BA1C5A94}" presName="negativeSpace" presStyleCnt="0"/>
      <dgm:spPr/>
    </dgm:pt>
    <dgm:pt modelId="{994A9992-6CCF-4E8E-B01B-038AE4130F3B}" type="pres">
      <dgm:prSet presAssocID="{325CB68E-016D-4B61-B632-9831BA1C5A94}" presName="childText" presStyleLbl="conFgAcc1" presStyleIdx="1" presStyleCnt="5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7977DC5D-FD70-4840-97FA-2252583856D1}" type="pres">
      <dgm:prSet presAssocID="{96C4F8ED-AC6A-4D1F-8A82-B60C270B2579}" presName="spaceBetweenRectangles" presStyleCnt="0"/>
      <dgm:spPr/>
    </dgm:pt>
    <dgm:pt modelId="{5A6BEEC8-2482-4FF1-9D70-7BF579BB977B}" type="pres">
      <dgm:prSet presAssocID="{6B4AC8C8-3B91-4969-A19B-44BDBB618F2E}" presName="parentLin" presStyleCnt="0"/>
      <dgm:spPr/>
    </dgm:pt>
    <dgm:pt modelId="{A715F9D3-E521-4BFA-9DE4-20D92A367699}" type="pres">
      <dgm:prSet presAssocID="{6B4AC8C8-3B91-4969-A19B-44BDBB618F2E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B6303063-6928-49FB-9205-E64CF9CE1C70}" type="pres">
      <dgm:prSet presAssocID="{6B4AC8C8-3B91-4969-A19B-44BDBB618F2E}" presName="parentText" presStyleLbl="node1" presStyleIdx="2" presStyleCnt="5" custScaleX="142857" custScaleY="9977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C76622-C552-42EF-9946-3D33E5FAB518}" type="pres">
      <dgm:prSet presAssocID="{6B4AC8C8-3B91-4969-A19B-44BDBB618F2E}" presName="negativeSpace" presStyleCnt="0"/>
      <dgm:spPr/>
    </dgm:pt>
    <dgm:pt modelId="{F9159720-EDA7-4BF0-940F-1B87A23F8451}" type="pres">
      <dgm:prSet presAssocID="{6B4AC8C8-3B91-4969-A19B-44BDBB618F2E}" presName="childText" presStyleLbl="conFgAcc1" presStyleIdx="2" presStyleCnt="5" custLinFactNeighborX="-348" custLinFactNeighborY="-34245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5273A93D-E11D-4FDC-B702-B4C46831E6E4}" type="pres">
      <dgm:prSet presAssocID="{9A51D00A-DDDB-4239-A905-72AF60D703A9}" presName="spaceBetweenRectangles" presStyleCnt="0"/>
      <dgm:spPr/>
    </dgm:pt>
    <dgm:pt modelId="{67F6FB45-5C3E-455B-B251-A964BE4BBA70}" type="pres">
      <dgm:prSet presAssocID="{89358EDF-402D-4783-A73D-F860A8C5F9DC}" presName="parentLin" presStyleCnt="0"/>
      <dgm:spPr/>
    </dgm:pt>
    <dgm:pt modelId="{9B7839A7-7F42-480D-90DD-484E86C469C4}" type="pres">
      <dgm:prSet presAssocID="{89358EDF-402D-4783-A73D-F860A8C5F9DC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1E47F38B-9EDB-4105-AB2C-233F9BBF5A5E}" type="pres">
      <dgm:prSet presAssocID="{89358EDF-402D-4783-A73D-F860A8C5F9DC}" presName="parentText" presStyleLbl="node1" presStyleIdx="3" presStyleCnt="5" custScaleX="142857" custScaleY="1136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9AC5A1-44F2-4BED-B915-784477493568}" type="pres">
      <dgm:prSet presAssocID="{89358EDF-402D-4783-A73D-F860A8C5F9DC}" presName="negativeSpace" presStyleCnt="0"/>
      <dgm:spPr/>
    </dgm:pt>
    <dgm:pt modelId="{33702E5C-5C17-4B0F-B864-C69157AD2A2A}" type="pres">
      <dgm:prSet presAssocID="{89358EDF-402D-4783-A73D-F860A8C5F9DC}" presName="childText" presStyleLbl="conFgAcc1" presStyleIdx="3" presStyleCnt="5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7373D7E6-7C5E-4C96-80A5-C15B803E2310}" type="pres">
      <dgm:prSet presAssocID="{7E1A135B-2235-4665-A505-036E17C0CF53}" presName="spaceBetweenRectangles" presStyleCnt="0"/>
      <dgm:spPr/>
    </dgm:pt>
    <dgm:pt modelId="{2D3009D4-657B-4AAD-90DF-32259AC189AF}" type="pres">
      <dgm:prSet presAssocID="{DB11D4E3-F81B-494F-9111-C930222C9E32}" presName="parentLin" presStyleCnt="0"/>
      <dgm:spPr/>
    </dgm:pt>
    <dgm:pt modelId="{1705D63D-A43E-447E-B788-E08C963DFD07}" type="pres">
      <dgm:prSet presAssocID="{DB11D4E3-F81B-494F-9111-C930222C9E32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148528B4-B99B-41A8-B025-A1ADEDA421EF}" type="pres">
      <dgm:prSet presAssocID="{DB11D4E3-F81B-494F-9111-C930222C9E32}" presName="parentText" presStyleLbl="node1" presStyleIdx="4" presStyleCnt="5" custScaleX="142857" custScaleY="868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0B4436-FE84-488A-83EB-0575A337AC2F}" type="pres">
      <dgm:prSet presAssocID="{DB11D4E3-F81B-494F-9111-C930222C9E32}" presName="negativeSpace" presStyleCnt="0"/>
      <dgm:spPr/>
    </dgm:pt>
    <dgm:pt modelId="{B3F2C3B6-8AA7-46BE-A63C-1C694658C6D7}" type="pres">
      <dgm:prSet presAssocID="{DB11D4E3-F81B-494F-9111-C930222C9E32}" presName="childText" presStyleLbl="conFgAcc1" presStyleIdx="4" presStyleCnt="5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</dgm:ptLst>
  <dgm:cxnLst>
    <dgm:cxn modelId="{690A55F4-246D-44D1-8F23-BE05FFC80029}" srcId="{EC806FF5-77DF-43C1-8C8B-CBAC046D1C6A}" destId="{63179EA7-4758-4650-9691-BE3D53C5D530}" srcOrd="0" destOrd="0" parTransId="{1CC0AD9E-3FEF-4E62-984E-002AD9BB34C0}" sibTransId="{57D8A17D-8392-4CF5-BF20-5DCD93C7CED8}"/>
    <dgm:cxn modelId="{BA18A2B5-D845-49B5-A33D-0EFCF7AA2C97}" type="presOf" srcId="{DB11D4E3-F81B-494F-9111-C930222C9E32}" destId="{1705D63D-A43E-447E-B788-E08C963DFD07}" srcOrd="0" destOrd="0" presId="urn:microsoft.com/office/officeart/2005/8/layout/list1"/>
    <dgm:cxn modelId="{06F1C56C-28D6-483D-8E83-850C95F41C7C}" type="presOf" srcId="{EC806FF5-77DF-43C1-8C8B-CBAC046D1C6A}" destId="{D206698E-A376-4C3A-8654-554F1FBA40F8}" srcOrd="0" destOrd="0" presId="urn:microsoft.com/office/officeart/2005/8/layout/list1"/>
    <dgm:cxn modelId="{E5AB35EE-6C51-4B23-BD56-C27330D9F6E8}" srcId="{EC806FF5-77DF-43C1-8C8B-CBAC046D1C6A}" destId="{6B4AC8C8-3B91-4969-A19B-44BDBB618F2E}" srcOrd="2" destOrd="0" parTransId="{9B35D81E-BC0B-4188-997B-26D7FF5C2644}" sibTransId="{9A51D00A-DDDB-4239-A905-72AF60D703A9}"/>
    <dgm:cxn modelId="{22635033-5A97-4B4E-944A-FD05320E1200}" srcId="{EC806FF5-77DF-43C1-8C8B-CBAC046D1C6A}" destId="{89358EDF-402D-4783-A73D-F860A8C5F9DC}" srcOrd="3" destOrd="0" parTransId="{D43C23E8-A557-4488-B4C7-0F877E16E08C}" sibTransId="{7E1A135B-2235-4665-A505-036E17C0CF53}"/>
    <dgm:cxn modelId="{E41F04D2-8FAD-4095-A0DC-AA6F657F1326}" type="presOf" srcId="{DB11D4E3-F81B-494F-9111-C930222C9E32}" destId="{148528B4-B99B-41A8-B025-A1ADEDA421EF}" srcOrd="1" destOrd="0" presId="urn:microsoft.com/office/officeart/2005/8/layout/list1"/>
    <dgm:cxn modelId="{E36F9526-75E6-4769-8322-C6B4CBF36F1C}" type="presOf" srcId="{325CB68E-016D-4B61-B632-9831BA1C5A94}" destId="{DA55CC8F-A6B9-4148-A3C1-44B4A26D434F}" srcOrd="0" destOrd="0" presId="urn:microsoft.com/office/officeart/2005/8/layout/list1"/>
    <dgm:cxn modelId="{7F7CB960-316A-4C9A-99F7-CC2975B86320}" type="presOf" srcId="{6B4AC8C8-3B91-4969-A19B-44BDBB618F2E}" destId="{A715F9D3-E521-4BFA-9DE4-20D92A367699}" srcOrd="0" destOrd="0" presId="urn:microsoft.com/office/officeart/2005/8/layout/list1"/>
    <dgm:cxn modelId="{F6A6169C-3474-4C75-9893-F71DF4F8AA9B}" type="presOf" srcId="{63179EA7-4758-4650-9691-BE3D53C5D530}" destId="{76ACF463-6375-484B-A1F6-82A8D7158EC9}" srcOrd="0" destOrd="0" presId="urn:microsoft.com/office/officeart/2005/8/layout/list1"/>
    <dgm:cxn modelId="{EB065736-59BD-45F0-A029-061936B21148}" type="presOf" srcId="{89358EDF-402D-4783-A73D-F860A8C5F9DC}" destId="{9B7839A7-7F42-480D-90DD-484E86C469C4}" srcOrd="0" destOrd="0" presId="urn:microsoft.com/office/officeart/2005/8/layout/list1"/>
    <dgm:cxn modelId="{F36293F3-A84F-4964-ABA5-15059ECA61BA}" srcId="{EC806FF5-77DF-43C1-8C8B-CBAC046D1C6A}" destId="{325CB68E-016D-4B61-B632-9831BA1C5A94}" srcOrd="1" destOrd="0" parTransId="{A242A7FE-2B2C-4427-A3DE-6E838754AAF1}" sibTransId="{96C4F8ED-AC6A-4D1F-8A82-B60C270B2579}"/>
    <dgm:cxn modelId="{7FEC776C-4304-43A1-85B2-84C487459919}" type="presOf" srcId="{89358EDF-402D-4783-A73D-F860A8C5F9DC}" destId="{1E47F38B-9EDB-4105-AB2C-233F9BBF5A5E}" srcOrd="1" destOrd="0" presId="urn:microsoft.com/office/officeart/2005/8/layout/list1"/>
    <dgm:cxn modelId="{15B24D86-D105-4757-A0CF-97899E542695}" srcId="{EC806FF5-77DF-43C1-8C8B-CBAC046D1C6A}" destId="{DB11D4E3-F81B-494F-9111-C930222C9E32}" srcOrd="4" destOrd="0" parTransId="{04E34F0F-E97D-442D-B817-D9FB09C145B1}" sibTransId="{B4BFC484-27C8-4B39-B5B9-B392BBB159F8}"/>
    <dgm:cxn modelId="{F0EBA3A5-BA75-4EEC-A747-69E894F56DEE}" type="presOf" srcId="{6B4AC8C8-3B91-4969-A19B-44BDBB618F2E}" destId="{B6303063-6928-49FB-9205-E64CF9CE1C70}" srcOrd="1" destOrd="0" presId="urn:microsoft.com/office/officeart/2005/8/layout/list1"/>
    <dgm:cxn modelId="{3A7EAB7F-F183-4E4C-844D-1D236FF3A220}" type="presOf" srcId="{325CB68E-016D-4B61-B632-9831BA1C5A94}" destId="{932E0608-F156-4A7E-BC15-82DCE33F8C26}" srcOrd="1" destOrd="0" presId="urn:microsoft.com/office/officeart/2005/8/layout/list1"/>
    <dgm:cxn modelId="{3E74D220-A29B-4C67-99D8-5804AA1E012E}" type="presOf" srcId="{63179EA7-4758-4650-9691-BE3D53C5D530}" destId="{AF34159E-41E5-4558-AF93-2D3411D2B77A}" srcOrd="1" destOrd="0" presId="urn:microsoft.com/office/officeart/2005/8/layout/list1"/>
    <dgm:cxn modelId="{D474E672-B70B-47D3-B1D1-E6C69350E485}" type="presParOf" srcId="{D206698E-A376-4C3A-8654-554F1FBA40F8}" destId="{6832C9EA-B947-473F-B2B0-16F5870A6A8B}" srcOrd="0" destOrd="0" presId="urn:microsoft.com/office/officeart/2005/8/layout/list1"/>
    <dgm:cxn modelId="{B0CD11AF-3EE3-4A76-BB3E-9EA4A0DF250D}" type="presParOf" srcId="{6832C9EA-B947-473F-B2B0-16F5870A6A8B}" destId="{76ACF463-6375-484B-A1F6-82A8D7158EC9}" srcOrd="0" destOrd="0" presId="urn:microsoft.com/office/officeart/2005/8/layout/list1"/>
    <dgm:cxn modelId="{BBBD6039-2DDC-4567-9024-84B8460D04A9}" type="presParOf" srcId="{6832C9EA-B947-473F-B2B0-16F5870A6A8B}" destId="{AF34159E-41E5-4558-AF93-2D3411D2B77A}" srcOrd="1" destOrd="0" presId="urn:microsoft.com/office/officeart/2005/8/layout/list1"/>
    <dgm:cxn modelId="{138D5392-4EBC-433D-91B4-66F5ED92BF0B}" type="presParOf" srcId="{D206698E-A376-4C3A-8654-554F1FBA40F8}" destId="{3E536A92-AA6A-4EC1-87B9-07109B3A4BCA}" srcOrd="1" destOrd="0" presId="urn:microsoft.com/office/officeart/2005/8/layout/list1"/>
    <dgm:cxn modelId="{C3095034-FA32-470B-9621-F5BFFB583AA5}" type="presParOf" srcId="{D206698E-A376-4C3A-8654-554F1FBA40F8}" destId="{B34A08BC-B2A8-4412-97BA-CD542E838394}" srcOrd="2" destOrd="0" presId="urn:microsoft.com/office/officeart/2005/8/layout/list1"/>
    <dgm:cxn modelId="{5CAE60FC-79C8-4000-8101-3BBF0A925519}" type="presParOf" srcId="{D206698E-A376-4C3A-8654-554F1FBA40F8}" destId="{BB2244A4-5A71-4EB1-8204-287C6AE6DC3A}" srcOrd="3" destOrd="0" presId="urn:microsoft.com/office/officeart/2005/8/layout/list1"/>
    <dgm:cxn modelId="{AE744AD1-0A20-4632-AD29-5E5126B4C853}" type="presParOf" srcId="{D206698E-A376-4C3A-8654-554F1FBA40F8}" destId="{213E3C26-4A6E-4840-8D69-DDB92B4D3CA5}" srcOrd="4" destOrd="0" presId="urn:microsoft.com/office/officeart/2005/8/layout/list1"/>
    <dgm:cxn modelId="{9310A6AE-F003-489E-813B-1D067D027C80}" type="presParOf" srcId="{213E3C26-4A6E-4840-8D69-DDB92B4D3CA5}" destId="{DA55CC8F-A6B9-4148-A3C1-44B4A26D434F}" srcOrd="0" destOrd="0" presId="urn:microsoft.com/office/officeart/2005/8/layout/list1"/>
    <dgm:cxn modelId="{1ED13A20-2F30-4007-BCD3-A7C69ACEECB2}" type="presParOf" srcId="{213E3C26-4A6E-4840-8D69-DDB92B4D3CA5}" destId="{932E0608-F156-4A7E-BC15-82DCE33F8C26}" srcOrd="1" destOrd="0" presId="urn:microsoft.com/office/officeart/2005/8/layout/list1"/>
    <dgm:cxn modelId="{375C6EB1-31B2-418E-98C9-5A2E0AE0EEC2}" type="presParOf" srcId="{D206698E-A376-4C3A-8654-554F1FBA40F8}" destId="{A3F8CA30-FF3C-420B-A567-375F270B3C35}" srcOrd="5" destOrd="0" presId="urn:microsoft.com/office/officeart/2005/8/layout/list1"/>
    <dgm:cxn modelId="{D1A63198-5041-4D21-B2F0-050C7AF11696}" type="presParOf" srcId="{D206698E-A376-4C3A-8654-554F1FBA40F8}" destId="{994A9992-6CCF-4E8E-B01B-038AE4130F3B}" srcOrd="6" destOrd="0" presId="urn:microsoft.com/office/officeart/2005/8/layout/list1"/>
    <dgm:cxn modelId="{C7CB0E1D-E139-46CB-9DD0-B130F7545208}" type="presParOf" srcId="{D206698E-A376-4C3A-8654-554F1FBA40F8}" destId="{7977DC5D-FD70-4840-97FA-2252583856D1}" srcOrd="7" destOrd="0" presId="urn:microsoft.com/office/officeart/2005/8/layout/list1"/>
    <dgm:cxn modelId="{1BFCFFE6-FAC3-452F-AC09-B46223A5815A}" type="presParOf" srcId="{D206698E-A376-4C3A-8654-554F1FBA40F8}" destId="{5A6BEEC8-2482-4FF1-9D70-7BF579BB977B}" srcOrd="8" destOrd="0" presId="urn:microsoft.com/office/officeart/2005/8/layout/list1"/>
    <dgm:cxn modelId="{DA24B0F0-A2D4-4F80-AD09-2FF390A6DF43}" type="presParOf" srcId="{5A6BEEC8-2482-4FF1-9D70-7BF579BB977B}" destId="{A715F9D3-E521-4BFA-9DE4-20D92A367699}" srcOrd="0" destOrd="0" presId="urn:microsoft.com/office/officeart/2005/8/layout/list1"/>
    <dgm:cxn modelId="{49EAB2CB-F9C5-4F5E-9A8C-D0C584DC96C9}" type="presParOf" srcId="{5A6BEEC8-2482-4FF1-9D70-7BF579BB977B}" destId="{B6303063-6928-49FB-9205-E64CF9CE1C70}" srcOrd="1" destOrd="0" presId="urn:microsoft.com/office/officeart/2005/8/layout/list1"/>
    <dgm:cxn modelId="{221461CA-40FE-4333-976F-40FDE7EE7455}" type="presParOf" srcId="{D206698E-A376-4C3A-8654-554F1FBA40F8}" destId="{72C76622-C552-42EF-9946-3D33E5FAB518}" srcOrd="9" destOrd="0" presId="urn:microsoft.com/office/officeart/2005/8/layout/list1"/>
    <dgm:cxn modelId="{671B19A7-24C3-412B-A487-A2E89414A7F0}" type="presParOf" srcId="{D206698E-A376-4C3A-8654-554F1FBA40F8}" destId="{F9159720-EDA7-4BF0-940F-1B87A23F8451}" srcOrd="10" destOrd="0" presId="urn:microsoft.com/office/officeart/2005/8/layout/list1"/>
    <dgm:cxn modelId="{2646187C-CA71-4EF9-935A-0B8A237ECE57}" type="presParOf" srcId="{D206698E-A376-4C3A-8654-554F1FBA40F8}" destId="{5273A93D-E11D-4FDC-B702-B4C46831E6E4}" srcOrd="11" destOrd="0" presId="urn:microsoft.com/office/officeart/2005/8/layout/list1"/>
    <dgm:cxn modelId="{DA0E7D4C-6133-46DF-9E3E-4B978EDA46EB}" type="presParOf" srcId="{D206698E-A376-4C3A-8654-554F1FBA40F8}" destId="{67F6FB45-5C3E-455B-B251-A964BE4BBA70}" srcOrd="12" destOrd="0" presId="urn:microsoft.com/office/officeart/2005/8/layout/list1"/>
    <dgm:cxn modelId="{5A98113D-48F0-4760-8DC9-27AD9B488593}" type="presParOf" srcId="{67F6FB45-5C3E-455B-B251-A964BE4BBA70}" destId="{9B7839A7-7F42-480D-90DD-484E86C469C4}" srcOrd="0" destOrd="0" presId="urn:microsoft.com/office/officeart/2005/8/layout/list1"/>
    <dgm:cxn modelId="{70C4904A-8696-430C-A0A6-EF5E92005FE4}" type="presParOf" srcId="{67F6FB45-5C3E-455B-B251-A964BE4BBA70}" destId="{1E47F38B-9EDB-4105-AB2C-233F9BBF5A5E}" srcOrd="1" destOrd="0" presId="urn:microsoft.com/office/officeart/2005/8/layout/list1"/>
    <dgm:cxn modelId="{AF654EF6-062E-4B90-A91A-1C0FA61BF73E}" type="presParOf" srcId="{D206698E-A376-4C3A-8654-554F1FBA40F8}" destId="{1B9AC5A1-44F2-4BED-B915-784477493568}" srcOrd="13" destOrd="0" presId="urn:microsoft.com/office/officeart/2005/8/layout/list1"/>
    <dgm:cxn modelId="{736F2695-1764-4ED0-9BB8-A498F7D36927}" type="presParOf" srcId="{D206698E-A376-4C3A-8654-554F1FBA40F8}" destId="{33702E5C-5C17-4B0F-B864-C69157AD2A2A}" srcOrd="14" destOrd="0" presId="urn:microsoft.com/office/officeart/2005/8/layout/list1"/>
    <dgm:cxn modelId="{0235DCE3-AB01-419D-91EB-62E6A8C2B964}" type="presParOf" srcId="{D206698E-A376-4C3A-8654-554F1FBA40F8}" destId="{7373D7E6-7C5E-4C96-80A5-C15B803E2310}" srcOrd="15" destOrd="0" presId="urn:microsoft.com/office/officeart/2005/8/layout/list1"/>
    <dgm:cxn modelId="{41272F58-AF9C-4CFC-9840-BF27319D8896}" type="presParOf" srcId="{D206698E-A376-4C3A-8654-554F1FBA40F8}" destId="{2D3009D4-657B-4AAD-90DF-32259AC189AF}" srcOrd="16" destOrd="0" presId="urn:microsoft.com/office/officeart/2005/8/layout/list1"/>
    <dgm:cxn modelId="{E343345B-92A3-4221-82B2-CAA057504292}" type="presParOf" srcId="{2D3009D4-657B-4AAD-90DF-32259AC189AF}" destId="{1705D63D-A43E-447E-B788-E08C963DFD07}" srcOrd="0" destOrd="0" presId="urn:microsoft.com/office/officeart/2005/8/layout/list1"/>
    <dgm:cxn modelId="{09895329-DA79-4011-9B5E-E77AE5EA07CA}" type="presParOf" srcId="{2D3009D4-657B-4AAD-90DF-32259AC189AF}" destId="{148528B4-B99B-41A8-B025-A1ADEDA421EF}" srcOrd="1" destOrd="0" presId="urn:microsoft.com/office/officeart/2005/8/layout/list1"/>
    <dgm:cxn modelId="{98D2098A-D91A-472D-B6B1-62F4C0835E06}" type="presParOf" srcId="{D206698E-A376-4C3A-8654-554F1FBA40F8}" destId="{210B4436-FE84-488A-83EB-0575A337AC2F}" srcOrd="17" destOrd="0" presId="urn:microsoft.com/office/officeart/2005/8/layout/list1"/>
    <dgm:cxn modelId="{B8B10CE9-3AF4-4B83-BB57-645B35DB159F}" type="presParOf" srcId="{D206698E-A376-4C3A-8654-554F1FBA40F8}" destId="{B3F2C3B6-8AA7-46BE-A63C-1C694658C6D7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4B898C-6F55-4735-8260-99DC3AD1FE77}" type="doc">
      <dgm:prSet loTypeId="urn:microsoft.com/office/officeart/2005/8/layout/default#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DE07EF8-EF02-4890-87F9-11D15DC08182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Не наращивание расходов на содержание аппарата Администрации </a:t>
          </a:r>
          <a:r>
            <a:rPr lang="ru-RU" dirty="0" err="1" smtClean="0">
              <a:solidFill>
                <a:schemeClr val="bg1"/>
              </a:solidFill>
            </a:rPr>
            <a:t>Могочинского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</a:t>
          </a:r>
          <a:endParaRPr lang="ru-RU" dirty="0">
            <a:solidFill>
              <a:schemeClr val="bg1"/>
            </a:solidFill>
          </a:endParaRPr>
        </a:p>
      </dgm:t>
    </dgm:pt>
    <dgm:pt modelId="{B229512F-27D2-4CD8-AE82-A035385D52D2}" type="parTrans" cxnId="{64488417-C364-4E12-9624-59DBB71F2A62}">
      <dgm:prSet/>
      <dgm:spPr/>
      <dgm:t>
        <a:bodyPr/>
        <a:lstStyle/>
        <a:p>
          <a:endParaRPr lang="ru-RU"/>
        </a:p>
      </dgm:t>
    </dgm:pt>
    <dgm:pt modelId="{D65EAD8B-81ED-432D-B7B3-D12EF45A661A}" type="sibTrans" cxnId="{64488417-C364-4E12-9624-59DBB71F2A62}">
      <dgm:prSet/>
      <dgm:spPr/>
      <dgm:t>
        <a:bodyPr/>
        <a:lstStyle/>
        <a:p>
          <a:endParaRPr lang="ru-RU"/>
        </a:p>
      </dgm:t>
    </dgm:pt>
    <dgm:pt modelId="{8D180F78-BDC4-4A3A-A90A-A38023A6B8A2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Оплата коммунальных услуг с учетом мер по энергосбережению</a:t>
          </a:r>
          <a:endParaRPr lang="ru-RU" dirty="0">
            <a:solidFill>
              <a:schemeClr val="bg1"/>
            </a:solidFill>
          </a:endParaRPr>
        </a:p>
      </dgm:t>
    </dgm:pt>
    <dgm:pt modelId="{77C90840-EE23-46FA-BEE6-8093BA49D48E}" type="parTrans" cxnId="{B8E4CA65-83A9-4583-9E35-4D34CE86A65A}">
      <dgm:prSet/>
      <dgm:spPr/>
      <dgm:t>
        <a:bodyPr/>
        <a:lstStyle/>
        <a:p>
          <a:endParaRPr lang="ru-RU"/>
        </a:p>
      </dgm:t>
    </dgm:pt>
    <dgm:pt modelId="{CA30F1FC-6BDE-4D78-B778-4555E626C158}" type="sibTrans" cxnId="{B8E4CA65-83A9-4583-9E35-4D34CE86A65A}">
      <dgm:prSet/>
      <dgm:spPr/>
      <dgm:t>
        <a:bodyPr/>
        <a:lstStyle/>
        <a:p>
          <a:endParaRPr lang="ru-RU"/>
        </a:p>
      </dgm:t>
    </dgm:pt>
    <dgm:pt modelId="{3C5A6E36-575D-420A-81DD-AADE098D715A}">
      <dgm:prSet phldrT="[Текст]"/>
      <dgm:spPr/>
      <dgm:t>
        <a:bodyPr/>
        <a:lstStyle/>
        <a:p>
          <a:r>
            <a:rPr lang="ru-RU" dirty="0" err="1" smtClean="0">
              <a:solidFill>
                <a:schemeClr val="bg1"/>
              </a:solidFill>
            </a:rPr>
            <a:t>Приоритезация</a:t>
          </a:r>
          <a:r>
            <a:rPr lang="ru-RU" dirty="0" smtClean="0">
              <a:solidFill>
                <a:schemeClr val="bg1"/>
              </a:solidFill>
            </a:rPr>
            <a:t> расходов бюджета </a:t>
          </a:r>
          <a:r>
            <a:rPr lang="ru-RU" dirty="0" err="1" smtClean="0">
              <a:solidFill>
                <a:schemeClr val="bg1"/>
              </a:solidFill>
            </a:rPr>
            <a:t>Могочинского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</a:t>
          </a:r>
          <a:endParaRPr lang="ru-RU" dirty="0">
            <a:solidFill>
              <a:schemeClr val="bg1"/>
            </a:solidFill>
          </a:endParaRPr>
        </a:p>
      </dgm:t>
    </dgm:pt>
    <dgm:pt modelId="{C3FE0669-5EAA-4700-8C11-BAF3E1E227C6}" type="parTrans" cxnId="{09E7238B-BC0A-4C20-BA66-6ED6E8414B6B}">
      <dgm:prSet/>
      <dgm:spPr/>
      <dgm:t>
        <a:bodyPr/>
        <a:lstStyle/>
        <a:p>
          <a:endParaRPr lang="ru-RU"/>
        </a:p>
      </dgm:t>
    </dgm:pt>
    <dgm:pt modelId="{5B882304-2F38-4213-9A08-98A48072DFDD}" type="sibTrans" cxnId="{09E7238B-BC0A-4C20-BA66-6ED6E8414B6B}">
      <dgm:prSet/>
      <dgm:spPr/>
      <dgm:t>
        <a:bodyPr/>
        <a:lstStyle/>
        <a:p>
          <a:endParaRPr lang="ru-RU"/>
        </a:p>
      </dgm:t>
    </dgm:pt>
    <dgm:pt modelId="{655983AE-BD07-460D-9900-96A240513119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Принятие мер по недопущению образования кредиторской задолженности</a:t>
          </a:r>
          <a:endParaRPr lang="ru-RU" dirty="0">
            <a:solidFill>
              <a:schemeClr val="bg1"/>
            </a:solidFill>
          </a:endParaRPr>
        </a:p>
      </dgm:t>
    </dgm:pt>
    <dgm:pt modelId="{68DBAF52-483B-455A-A520-9AED02B031A2}" type="parTrans" cxnId="{E9ABE560-AE71-4899-BA1A-14709C2B2EE7}">
      <dgm:prSet/>
      <dgm:spPr/>
      <dgm:t>
        <a:bodyPr/>
        <a:lstStyle/>
        <a:p>
          <a:endParaRPr lang="ru-RU"/>
        </a:p>
      </dgm:t>
    </dgm:pt>
    <dgm:pt modelId="{B843BF65-694A-4DF6-A738-87498E5F451B}" type="sibTrans" cxnId="{E9ABE560-AE71-4899-BA1A-14709C2B2EE7}">
      <dgm:prSet/>
      <dgm:spPr/>
      <dgm:t>
        <a:bodyPr/>
        <a:lstStyle/>
        <a:p>
          <a:endParaRPr lang="ru-RU"/>
        </a:p>
      </dgm:t>
    </dgm:pt>
    <dgm:pt modelId="{29F00D2A-CC7B-4CF8-8D92-BE6565A9EE7D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Обеспечение равномерного и эффективного использования средств бюджета </a:t>
          </a:r>
          <a:r>
            <a:rPr lang="ru-RU" dirty="0" err="1" smtClean="0">
              <a:solidFill>
                <a:schemeClr val="bg1"/>
              </a:solidFill>
            </a:rPr>
            <a:t>Могочинского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</a:t>
          </a:r>
          <a:endParaRPr lang="ru-RU" dirty="0">
            <a:solidFill>
              <a:schemeClr val="bg1"/>
            </a:solidFill>
          </a:endParaRPr>
        </a:p>
      </dgm:t>
    </dgm:pt>
    <dgm:pt modelId="{E389FEAE-AE44-4A33-B6B1-8FA212C3894C}" type="parTrans" cxnId="{969C6E2A-CEFF-470D-A811-2DCA9892FE00}">
      <dgm:prSet/>
      <dgm:spPr/>
      <dgm:t>
        <a:bodyPr/>
        <a:lstStyle/>
        <a:p>
          <a:endParaRPr lang="ru-RU"/>
        </a:p>
      </dgm:t>
    </dgm:pt>
    <dgm:pt modelId="{8F1E617D-047E-4263-BAF8-DE7B371D6825}" type="sibTrans" cxnId="{969C6E2A-CEFF-470D-A811-2DCA9892FE00}">
      <dgm:prSet/>
      <dgm:spPr/>
      <dgm:t>
        <a:bodyPr/>
        <a:lstStyle/>
        <a:p>
          <a:endParaRPr lang="ru-RU"/>
        </a:p>
      </dgm:t>
    </dgm:pt>
    <dgm:pt modelId="{D1B70067-97B3-462B-957E-3B5834F5F968}" type="pres">
      <dgm:prSet presAssocID="{154B898C-6F55-4735-8260-99DC3AD1FE7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B83E1F-69CC-43C1-B4B9-FA2DB046A715}" type="pres">
      <dgm:prSet presAssocID="{9DE07EF8-EF02-4890-87F9-11D15DC08182}" presName="node" presStyleLbl="node1" presStyleIdx="0" presStyleCnt="5" custLinFactNeighborX="-31020" custLinFactNeighborY="41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ED8263-67AD-455A-A64C-896E3E44F99C}" type="pres">
      <dgm:prSet presAssocID="{D65EAD8B-81ED-432D-B7B3-D12EF45A661A}" presName="sibTrans" presStyleCnt="0"/>
      <dgm:spPr/>
    </dgm:pt>
    <dgm:pt modelId="{C3277076-4308-4C8A-8F14-C4E93BFB0E8F}" type="pres">
      <dgm:prSet presAssocID="{8D180F78-BDC4-4A3A-A90A-A38023A6B8A2}" presName="node" presStyleLbl="node1" presStyleIdx="1" presStyleCnt="5" custLinFactNeighborX="36063" custLinFactNeighborY="-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CA55E5-CAAB-4D0E-B546-4E4CAB2E61DF}" type="pres">
      <dgm:prSet presAssocID="{CA30F1FC-6BDE-4D78-B778-4555E626C158}" presName="sibTrans" presStyleCnt="0"/>
      <dgm:spPr/>
    </dgm:pt>
    <dgm:pt modelId="{49C87FD9-8667-4F31-A036-6F004B586080}" type="pres">
      <dgm:prSet presAssocID="{3C5A6E36-575D-420A-81DD-AADE098D715A}" presName="node" presStyleLbl="node1" presStyleIdx="2" presStyleCnt="5" custLinFactNeighborX="53672" custLinFactNeighborY="72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EABE63-A791-4826-A430-DB754D859ED5}" type="pres">
      <dgm:prSet presAssocID="{5B882304-2F38-4213-9A08-98A48072DFDD}" presName="sibTrans" presStyleCnt="0"/>
      <dgm:spPr/>
    </dgm:pt>
    <dgm:pt modelId="{6B5D1582-C7D3-41D7-BBEE-0F3F7706C11F}" type="pres">
      <dgm:prSet presAssocID="{655983AE-BD07-460D-9900-96A240513119}" presName="node" presStyleLbl="node1" presStyleIdx="3" presStyleCnt="5" custLinFactY="14160" custLinFactNeighborX="3862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13705D-9DE3-4F92-A57E-212CE1C800B9}" type="pres">
      <dgm:prSet presAssocID="{B843BF65-694A-4DF6-A738-87498E5F451B}" presName="sibTrans" presStyleCnt="0"/>
      <dgm:spPr/>
    </dgm:pt>
    <dgm:pt modelId="{6B0D83B3-D877-4BC9-AF02-550A716E6B17}" type="pres">
      <dgm:prSet presAssocID="{29F00D2A-CC7B-4CF8-8D92-BE6565A9EE7D}" presName="node" presStyleLbl="node1" presStyleIdx="4" presStyleCnt="5" custLinFactNeighborX="-92390" custLinFactNeighborY="-17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3A49A0-A5B0-4B35-A439-8D29CCC1906F}" type="presOf" srcId="{9DE07EF8-EF02-4890-87F9-11D15DC08182}" destId="{29B83E1F-69CC-43C1-B4B9-FA2DB046A715}" srcOrd="0" destOrd="0" presId="urn:microsoft.com/office/officeart/2005/8/layout/default#2"/>
    <dgm:cxn modelId="{969C6E2A-CEFF-470D-A811-2DCA9892FE00}" srcId="{154B898C-6F55-4735-8260-99DC3AD1FE77}" destId="{29F00D2A-CC7B-4CF8-8D92-BE6565A9EE7D}" srcOrd="4" destOrd="0" parTransId="{E389FEAE-AE44-4A33-B6B1-8FA212C3894C}" sibTransId="{8F1E617D-047E-4263-BAF8-DE7B371D6825}"/>
    <dgm:cxn modelId="{48359177-F0E9-45C2-B20E-EC866D52B45F}" type="presOf" srcId="{29F00D2A-CC7B-4CF8-8D92-BE6565A9EE7D}" destId="{6B0D83B3-D877-4BC9-AF02-550A716E6B17}" srcOrd="0" destOrd="0" presId="urn:microsoft.com/office/officeart/2005/8/layout/default#2"/>
    <dgm:cxn modelId="{C2C32FA6-61DA-4D2A-8255-21B799B3FDEB}" type="presOf" srcId="{154B898C-6F55-4735-8260-99DC3AD1FE77}" destId="{D1B70067-97B3-462B-957E-3B5834F5F968}" srcOrd="0" destOrd="0" presId="urn:microsoft.com/office/officeart/2005/8/layout/default#2"/>
    <dgm:cxn modelId="{76AF177E-A1DA-4FC5-8788-9ACE7E399ABE}" type="presOf" srcId="{655983AE-BD07-460D-9900-96A240513119}" destId="{6B5D1582-C7D3-41D7-BBEE-0F3F7706C11F}" srcOrd="0" destOrd="0" presId="urn:microsoft.com/office/officeart/2005/8/layout/default#2"/>
    <dgm:cxn modelId="{E9ABE560-AE71-4899-BA1A-14709C2B2EE7}" srcId="{154B898C-6F55-4735-8260-99DC3AD1FE77}" destId="{655983AE-BD07-460D-9900-96A240513119}" srcOrd="3" destOrd="0" parTransId="{68DBAF52-483B-455A-A520-9AED02B031A2}" sibTransId="{B843BF65-694A-4DF6-A738-87498E5F451B}"/>
    <dgm:cxn modelId="{09E7238B-BC0A-4C20-BA66-6ED6E8414B6B}" srcId="{154B898C-6F55-4735-8260-99DC3AD1FE77}" destId="{3C5A6E36-575D-420A-81DD-AADE098D715A}" srcOrd="2" destOrd="0" parTransId="{C3FE0669-5EAA-4700-8C11-BAF3E1E227C6}" sibTransId="{5B882304-2F38-4213-9A08-98A48072DFDD}"/>
    <dgm:cxn modelId="{292F4C31-4B85-40F3-9AD7-144FACFD26CB}" type="presOf" srcId="{8D180F78-BDC4-4A3A-A90A-A38023A6B8A2}" destId="{C3277076-4308-4C8A-8F14-C4E93BFB0E8F}" srcOrd="0" destOrd="0" presId="urn:microsoft.com/office/officeart/2005/8/layout/default#2"/>
    <dgm:cxn modelId="{8BEE7A7C-768A-4373-8AE2-692D505FF3E2}" type="presOf" srcId="{3C5A6E36-575D-420A-81DD-AADE098D715A}" destId="{49C87FD9-8667-4F31-A036-6F004B586080}" srcOrd="0" destOrd="0" presId="urn:microsoft.com/office/officeart/2005/8/layout/default#2"/>
    <dgm:cxn modelId="{64488417-C364-4E12-9624-59DBB71F2A62}" srcId="{154B898C-6F55-4735-8260-99DC3AD1FE77}" destId="{9DE07EF8-EF02-4890-87F9-11D15DC08182}" srcOrd="0" destOrd="0" parTransId="{B229512F-27D2-4CD8-AE82-A035385D52D2}" sibTransId="{D65EAD8B-81ED-432D-B7B3-D12EF45A661A}"/>
    <dgm:cxn modelId="{B8E4CA65-83A9-4583-9E35-4D34CE86A65A}" srcId="{154B898C-6F55-4735-8260-99DC3AD1FE77}" destId="{8D180F78-BDC4-4A3A-A90A-A38023A6B8A2}" srcOrd="1" destOrd="0" parTransId="{77C90840-EE23-46FA-BEE6-8093BA49D48E}" sibTransId="{CA30F1FC-6BDE-4D78-B778-4555E626C158}"/>
    <dgm:cxn modelId="{8183DDAE-0CA0-4F85-98E0-4A7AAA7E6737}" type="presParOf" srcId="{D1B70067-97B3-462B-957E-3B5834F5F968}" destId="{29B83E1F-69CC-43C1-B4B9-FA2DB046A715}" srcOrd="0" destOrd="0" presId="urn:microsoft.com/office/officeart/2005/8/layout/default#2"/>
    <dgm:cxn modelId="{B6F6817A-E3E4-48A0-8459-46C17F6B7C2C}" type="presParOf" srcId="{D1B70067-97B3-462B-957E-3B5834F5F968}" destId="{FCED8263-67AD-455A-A64C-896E3E44F99C}" srcOrd="1" destOrd="0" presId="urn:microsoft.com/office/officeart/2005/8/layout/default#2"/>
    <dgm:cxn modelId="{3B1A1BED-1869-4404-BB0E-5C94BCFAF4B6}" type="presParOf" srcId="{D1B70067-97B3-462B-957E-3B5834F5F968}" destId="{C3277076-4308-4C8A-8F14-C4E93BFB0E8F}" srcOrd="2" destOrd="0" presId="urn:microsoft.com/office/officeart/2005/8/layout/default#2"/>
    <dgm:cxn modelId="{434D2B72-2A1A-408E-B1CA-A450F74B63AA}" type="presParOf" srcId="{D1B70067-97B3-462B-957E-3B5834F5F968}" destId="{ADCA55E5-CAAB-4D0E-B546-4E4CAB2E61DF}" srcOrd="3" destOrd="0" presId="urn:microsoft.com/office/officeart/2005/8/layout/default#2"/>
    <dgm:cxn modelId="{BC7E9666-7D99-4709-A39F-E4D736208F76}" type="presParOf" srcId="{D1B70067-97B3-462B-957E-3B5834F5F968}" destId="{49C87FD9-8667-4F31-A036-6F004B586080}" srcOrd="4" destOrd="0" presId="urn:microsoft.com/office/officeart/2005/8/layout/default#2"/>
    <dgm:cxn modelId="{9EB02263-082E-4093-BA8F-61FC1FDFBB66}" type="presParOf" srcId="{D1B70067-97B3-462B-957E-3B5834F5F968}" destId="{A8EABE63-A791-4826-A430-DB754D859ED5}" srcOrd="5" destOrd="0" presId="urn:microsoft.com/office/officeart/2005/8/layout/default#2"/>
    <dgm:cxn modelId="{700E77F8-F019-467F-AFB1-E7D5A8CAB887}" type="presParOf" srcId="{D1B70067-97B3-462B-957E-3B5834F5F968}" destId="{6B5D1582-C7D3-41D7-BBEE-0F3F7706C11F}" srcOrd="6" destOrd="0" presId="urn:microsoft.com/office/officeart/2005/8/layout/default#2"/>
    <dgm:cxn modelId="{FBCEB7EA-9D3A-4F6A-B30D-343F15F3E9B2}" type="presParOf" srcId="{D1B70067-97B3-462B-957E-3B5834F5F968}" destId="{1413705D-9DE3-4F92-A57E-212CE1C800B9}" srcOrd="7" destOrd="0" presId="urn:microsoft.com/office/officeart/2005/8/layout/default#2"/>
    <dgm:cxn modelId="{AD46F99B-0487-4DA6-86EF-B9561E79BF37}" type="presParOf" srcId="{D1B70067-97B3-462B-957E-3B5834F5F968}" destId="{6B0D83B3-D877-4BC9-AF02-550A716E6B17}" srcOrd="8" destOrd="0" presId="urn:microsoft.com/office/officeart/2005/8/layout/default#2"/>
  </dgm:cxnLst>
  <dgm:bg>
    <a:gradFill>
      <a:gsLst>
        <a:gs pos="0">
          <a:schemeClr val="accent4">
            <a:lumMod val="40000"/>
            <a:lumOff val="60000"/>
          </a:schemeClr>
        </a:gs>
        <a:gs pos="50000">
          <a:srgbClr val="0F6FC6">
            <a:tint val="44500"/>
            <a:satMod val="160000"/>
          </a:srgbClr>
        </a:gs>
        <a:gs pos="100000">
          <a:srgbClr val="0F6FC6">
            <a:tint val="23500"/>
            <a:satMod val="160000"/>
          </a:srgbClr>
        </a:gs>
      </a:gsLst>
      <a:lin ang="5400000" scaled="0"/>
    </a:gra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7CA94E-BC44-4A72-99FA-1FBB17DEA647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76C29F89-E846-4B3C-9583-5443E641F12B}">
      <dgm:prSet phldrT="[Текст]" custT="1"/>
      <dgm:spPr/>
      <dgm:t>
        <a:bodyPr/>
        <a:lstStyle/>
        <a:p>
          <a:r>
            <a:rPr lang="ru-RU" sz="1400" dirty="0" smtClean="0"/>
            <a:t>Модернизация и развитие автомобильных дорог общего пользования</a:t>
          </a:r>
          <a:endParaRPr lang="ru-RU" sz="1400" dirty="0"/>
        </a:p>
      </dgm:t>
    </dgm:pt>
    <dgm:pt modelId="{213C81FD-01FB-4DDC-BF0F-2EA857CD02A8}" type="parTrans" cxnId="{B9C87615-F9D0-4CD0-93A2-9E9E507A94F8}">
      <dgm:prSet/>
      <dgm:spPr/>
      <dgm:t>
        <a:bodyPr/>
        <a:lstStyle/>
        <a:p>
          <a:endParaRPr lang="ru-RU"/>
        </a:p>
      </dgm:t>
    </dgm:pt>
    <dgm:pt modelId="{06213760-58AF-4764-947D-E466EC72E98E}" type="sibTrans" cxnId="{B9C87615-F9D0-4CD0-93A2-9E9E507A94F8}">
      <dgm:prSet/>
      <dgm:spPr/>
      <dgm:t>
        <a:bodyPr/>
        <a:lstStyle/>
        <a:p>
          <a:endParaRPr lang="ru-RU"/>
        </a:p>
      </dgm:t>
    </dgm:pt>
    <dgm:pt modelId="{520F1B3F-8250-47B3-9098-1823D62F2CE3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Развитие физической культуры и спорта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917B17F-A6EB-464E-9396-1176E5795E1D}" type="parTrans" cxnId="{10052571-C3A0-433E-AE2E-BBB8B9D0B08C}">
      <dgm:prSet/>
      <dgm:spPr/>
      <dgm:t>
        <a:bodyPr/>
        <a:lstStyle/>
        <a:p>
          <a:endParaRPr lang="ru-RU"/>
        </a:p>
      </dgm:t>
    </dgm:pt>
    <dgm:pt modelId="{A608A31B-E56F-4A27-B33D-3FA9A13BF033}" type="sibTrans" cxnId="{10052571-C3A0-433E-AE2E-BBB8B9D0B08C}">
      <dgm:prSet/>
      <dgm:spPr/>
      <dgm:t>
        <a:bodyPr/>
        <a:lstStyle/>
        <a:p>
          <a:endParaRPr lang="ru-RU"/>
        </a:p>
      </dgm:t>
    </dgm:pt>
    <dgm:pt modelId="{8578CA53-7BBA-4447-A133-DC98CC54FAF7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Благоустройство территории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Могочинского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сельского поселения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3C5666AA-F263-4EAC-B950-7D4E79C833C0}" type="parTrans" cxnId="{E5F04764-7660-4A41-B582-AB97A3C60880}">
      <dgm:prSet/>
      <dgm:spPr/>
      <dgm:t>
        <a:bodyPr/>
        <a:lstStyle/>
        <a:p>
          <a:endParaRPr lang="ru-RU"/>
        </a:p>
      </dgm:t>
    </dgm:pt>
    <dgm:pt modelId="{42EDCA91-3EE8-4839-98D6-CD18C9EF0531}" type="sibTrans" cxnId="{E5F04764-7660-4A41-B582-AB97A3C60880}">
      <dgm:prSet/>
      <dgm:spPr/>
      <dgm:t>
        <a:bodyPr/>
        <a:lstStyle/>
        <a:p>
          <a:endParaRPr lang="ru-RU"/>
        </a:p>
      </dgm:t>
    </dgm:pt>
    <dgm:pt modelId="{FE07C04A-1FCE-4114-9EF7-4BD383DE7DAD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Производственный контроль качества питьевой воды нецентрализованных систем питьевого водоснабжения в населенных пунктах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Могочинского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сельского поселения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E0F56A4-BEDC-402F-B070-8994ECB44114}" type="parTrans" cxnId="{1F868013-545B-4DF2-97F9-59606B8F754E}">
      <dgm:prSet/>
      <dgm:spPr/>
      <dgm:t>
        <a:bodyPr/>
        <a:lstStyle/>
        <a:p>
          <a:endParaRPr lang="ru-RU"/>
        </a:p>
      </dgm:t>
    </dgm:pt>
    <dgm:pt modelId="{9FF3F95F-12D6-404A-A077-FED7D954340A}" type="sibTrans" cxnId="{1F868013-545B-4DF2-97F9-59606B8F754E}">
      <dgm:prSet/>
      <dgm:spPr/>
      <dgm:t>
        <a:bodyPr/>
        <a:lstStyle/>
        <a:p>
          <a:endParaRPr lang="ru-RU"/>
        </a:p>
      </dgm:t>
    </dgm:pt>
    <dgm:pt modelId="{86BEA324-84D1-4734-8684-AC30B8729768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Предупреждение, ликвидация чрезвычайных ситуаций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9791F8B-BA17-467C-8EDB-2EDAC314E78E}" type="parTrans" cxnId="{B3D1EA13-3610-46EB-A43B-C182F42AB362}">
      <dgm:prSet/>
      <dgm:spPr/>
      <dgm:t>
        <a:bodyPr/>
        <a:lstStyle/>
        <a:p>
          <a:endParaRPr lang="ru-RU"/>
        </a:p>
      </dgm:t>
    </dgm:pt>
    <dgm:pt modelId="{2294618F-94A1-4E5D-816D-9A769B4D6018}" type="sibTrans" cxnId="{B3D1EA13-3610-46EB-A43B-C182F42AB362}">
      <dgm:prSet/>
      <dgm:spPr/>
      <dgm:t>
        <a:bodyPr/>
        <a:lstStyle/>
        <a:p>
          <a:endParaRPr lang="ru-RU"/>
        </a:p>
      </dgm:t>
    </dgm:pt>
    <dgm:pt modelId="{44FE9026-C10A-40AD-B069-B4F33A793E7D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Развитие уличного освещения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C4B4641-D786-42A2-A43E-4FF03AB651D0}" type="parTrans" cxnId="{F950A15C-1817-42BA-9028-5458709314AC}">
      <dgm:prSet/>
      <dgm:spPr/>
      <dgm:t>
        <a:bodyPr/>
        <a:lstStyle/>
        <a:p>
          <a:endParaRPr lang="ru-RU"/>
        </a:p>
      </dgm:t>
    </dgm:pt>
    <dgm:pt modelId="{3B427B05-DD84-425B-AA2C-296F3237A60F}" type="sibTrans" cxnId="{F950A15C-1817-42BA-9028-5458709314AC}">
      <dgm:prSet/>
      <dgm:spPr/>
      <dgm:t>
        <a:bodyPr/>
        <a:lstStyle/>
        <a:p>
          <a:endParaRPr lang="ru-RU"/>
        </a:p>
      </dgm:t>
    </dgm:pt>
    <dgm:pt modelId="{0015652F-F6F6-4F82-B800-CCB8FD5B35A8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Пожарная безопасность на территории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Могочинского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сельского поселения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2F8124E-9786-46E1-AC6C-2CF76155FB9A}" type="parTrans" cxnId="{8687EAE1-ED93-4E40-9014-10AFA699BB6E}">
      <dgm:prSet/>
      <dgm:spPr/>
      <dgm:t>
        <a:bodyPr/>
        <a:lstStyle/>
        <a:p>
          <a:endParaRPr lang="ru-RU"/>
        </a:p>
      </dgm:t>
    </dgm:pt>
    <dgm:pt modelId="{CD6E125A-965A-4B93-9652-D417C896EBA8}" type="sibTrans" cxnId="{8687EAE1-ED93-4E40-9014-10AFA699BB6E}">
      <dgm:prSet/>
      <dgm:spPr/>
      <dgm:t>
        <a:bodyPr/>
        <a:lstStyle/>
        <a:p>
          <a:endParaRPr lang="ru-RU"/>
        </a:p>
      </dgm:t>
    </dgm:pt>
    <dgm:pt modelId="{80A0AE88-1EC7-4F78-A2E8-D1C2B7F13B31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Ведение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похозяйственного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учета в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Могочинском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сельском поселении на 2016 год</a:t>
          </a:r>
        </a:p>
      </dgm:t>
    </dgm:pt>
    <dgm:pt modelId="{A17F9DD6-B0A5-4F07-8392-411C12D45D85}" type="parTrans" cxnId="{9F648689-C002-4736-A521-43F9DD43453F}">
      <dgm:prSet/>
      <dgm:spPr/>
      <dgm:t>
        <a:bodyPr/>
        <a:lstStyle/>
        <a:p>
          <a:endParaRPr lang="ru-RU"/>
        </a:p>
      </dgm:t>
    </dgm:pt>
    <dgm:pt modelId="{5F2628C2-AD1E-42EB-B411-3EFB33A79EEF}" type="sibTrans" cxnId="{9F648689-C002-4736-A521-43F9DD43453F}">
      <dgm:prSet/>
      <dgm:spPr/>
      <dgm:t>
        <a:bodyPr/>
        <a:lstStyle/>
        <a:p>
          <a:endParaRPr lang="ru-RU"/>
        </a:p>
      </dgm:t>
    </dgm:pt>
    <dgm:pt modelId="{EC4107D7-2098-4F40-A366-CC83E6FC7DAB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Средства массовой информации на 2016 - 2018 годы</a:t>
          </a:r>
        </a:p>
      </dgm:t>
    </dgm:pt>
    <dgm:pt modelId="{2C720974-BA93-4A65-8388-AE5E5C59C82F}" type="parTrans" cxnId="{CFE7B60A-8605-4EF7-846B-EDA3FF6585E3}">
      <dgm:prSet/>
      <dgm:spPr/>
      <dgm:t>
        <a:bodyPr/>
        <a:lstStyle/>
        <a:p>
          <a:endParaRPr lang="ru-RU"/>
        </a:p>
      </dgm:t>
    </dgm:pt>
    <dgm:pt modelId="{64534EAA-384A-4CA4-A6A2-9F526B0F25CB}" type="sibTrans" cxnId="{CFE7B60A-8605-4EF7-846B-EDA3FF6585E3}">
      <dgm:prSet/>
      <dgm:spPr/>
      <dgm:t>
        <a:bodyPr/>
        <a:lstStyle/>
        <a:p>
          <a:endParaRPr lang="ru-RU"/>
        </a:p>
      </dgm:t>
    </dgm:pt>
    <dgm:pt modelId="{5925F97C-96BF-4273-A223-69271D463835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Устойчивое общественное развитие в муниципальном образовании «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Могочинское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сельское поселение»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Молчановского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района Томской области</a:t>
          </a:r>
        </a:p>
      </dgm:t>
    </dgm:pt>
    <dgm:pt modelId="{A3463B03-7284-44F0-94A4-DD974D626610}" type="parTrans" cxnId="{CA2DB4B7-0B72-4FE2-8F7F-5EE06C847331}">
      <dgm:prSet/>
      <dgm:spPr/>
      <dgm:t>
        <a:bodyPr/>
        <a:lstStyle/>
        <a:p>
          <a:endParaRPr lang="ru-RU"/>
        </a:p>
      </dgm:t>
    </dgm:pt>
    <dgm:pt modelId="{3D870DFA-38CC-46E3-A5C3-6A0268460997}" type="sibTrans" cxnId="{CA2DB4B7-0B72-4FE2-8F7F-5EE06C847331}">
      <dgm:prSet/>
      <dgm:spPr/>
      <dgm:t>
        <a:bodyPr/>
        <a:lstStyle/>
        <a:p>
          <a:endParaRPr lang="ru-RU"/>
        </a:p>
      </dgm:t>
    </dgm:pt>
    <dgm:pt modelId="{2A133748-655D-4472-B757-B8316BD73845}">
      <dgm:prSet phldrT="[Текст]" custT="1"/>
      <dgm:spPr/>
      <dgm:t>
        <a:bodyPr/>
        <a:lstStyle/>
        <a:p>
          <a:r>
            <a:rPr lang="ru-RU" sz="1400" dirty="0" smtClean="0"/>
            <a:t>Развитие культуры</a:t>
          </a:r>
          <a:endParaRPr lang="ru-RU" sz="1400" dirty="0"/>
        </a:p>
      </dgm:t>
    </dgm:pt>
    <dgm:pt modelId="{3D646B2D-3768-4B20-8D62-F5D1C826C32C}" type="parTrans" cxnId="{749BD488-AA36-453F-88BB-FC252B96383E}">
      <dgm:prSet/>
      <dgm:spPr/>
    </dgm:pt>
    <dgm:pt modelId="{2A67A1B4-17D1-4F2A-AA45-EAF4104F7F99}" type="sibTrans" cxnId="{749BD488-AA36-453F-88BB-FC252B96383E}">
      <dgm:prSet/>
      <dgm:spPr/>
    </dgm:pt>
    <dgm:pt modelId="{12F3AD26-7E3F-4E41-890E-D6932517B221}" type="pres">
      <dgm:prSet presAssocID="{DC7CA94E-BC44-4A72-99FA-1FBB17DEA6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77B778-89B9-4AF3-9592-6A68A2BBFC47}" type="pres">
      <dgm:prSet presAssocID="{76C29F89-E846-4B3C-9583-5443E641F12B}" presName="parentLin" presStyleCnt="0"/>
      <dgm:spPr/>
      <dgm:t>
        <a:bodyPr/>
        <a:lstStyle/>
        <a:p>
          <a:endParaRPr lang="ru-RU"/>
        </a:p>
      </dgm:t>
    </dgm:pt>
    <dgm:pt modelId="{6EB2D841-087A-4DD0-92E1-8F0F9A1E78EA}" type="pres">
      <dgm:prSet presAssocID="{76C29F89-E846-4B3C-9583-5443E641F12B}" presName="parentLeftMargin" presStyleLbl="node1" presStyleIdx="0" presStyleCnt="11"/>
      <dgm:spPr/>
      <dgm:t>
        <a:bodyPr/>
        <a:lstStyle/>
        <a:p>
          <a:endParaRPr lang="ru-RU"/>
        </a:p>
      </dgm:t>
    </dgm:pt>
    <dgm:pt modelId="{CBA178CF-F041-461A-A970-81A7CAD9765A}" type="pres">
      <dgm:prSet presAssocID="{76C29F89-E846-4B3C-9583-5443E641F12B}" presName="parentText" presStyleLbl="node1" presStyleIdx="0" presStyleCnt="11" custScaleX="142857" custScaleY="63316" custLinFactNeighborX="-70833" custLinFactNeighborY="174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6DC996-C763-4744-B031-4F33BC463564}" type="pres">
      <dgm:prSet presAssocID="{76C29F89-E846-4B3C-9583-5443E641F12B}" presName="negativeSpace" presStyleCnt="0"/>
      <dgm:spPr/>
      <dgm:t>
        <a:bodyPr/>
        <a:lstStyle/>
        <a:p>
          <a:endParaRPr lang="ru-RU"/>
        </a:p>
      </dgm:t>
    </dgm:pt>
    <dgm:pt modelId="{C3EB9474-D1E6-4ECC-AA37-6B2E63283F81}" type="pres">
      <dgm:prSet presAssocID="{76C29F89-E846-4B3C-9583-5443E641F12B}" presName="childText" presStyleLbl="conFgAcc1" presStyleIdx="0" presStyleCnt="11" custLinFactNeighborX="-1624" custLinFactNeighborY="-29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61EB00-A01C-4506-A0DE-7554F6B0A03F}" type="pres">
      <dgm:prSet presAssocID="{06213760-58AF-4764-947D-E466EC72E98E}" presName="spaceBetweenRectangles" presStyleCnt="0"/>
      <dgm:spPr/>
      <dgm:t>
        <a:bodyPr/>
        <a:lstStyle/>
        <a:p>
          <a:endParaRPr lang="ru-RU"/>
        </a:p>
      </dgm:t>
    </dgm:pt>
    <dgm:pt modelId="{523DAA90-D5B1-4DDA-B65D-0F4D54929867}" type="pres">
      <dgm:prSet presAssocID="{2A133748-655D-4472-B757-B8316BD73845}" presName="parentLin" presStyleCnt="0"/>
      <dgm:spPr/>
    </dgm:pt>
    <dgm:pt modelId="{4AE3F9B8-FFBF-44F9-A248-D0945E4B3D84}" type="pres">
      <dgm:prSet presAssocID="{2A133748-655D-4472-B757-B8316BD73845}" presName="parentLeftMargin" presStyleLbl="node1" presStyleIdx="0" presStyleCnt="11"/>
      <dgm:spPr/>
      <dgm:t>
        <a:bodyPr/>
        <a:lstStyle/>
        <a:p>
          <a:endParaRPr lang="ru-RU"/>
        </a:p>
      </dgm:t>
    </dgm:pt>
    <dgm:pt modelId="{A5D16571-E628-4167-B754-902B1C335EC8}" type="pres">
      <dgm:prSet presAssocID="{2A133748-655D-4472-B757-B8316BD73845}" presName="parentText" presStyleLbl="node1" presStyleIdx="1" presStyleCnt="11" custLinFactNeighborX="25012" custLinFactNeighborY="1387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0A252C-B5AB-4308-84A6-45A2FB7566A3}" type="pres">
      <dgm:prSet presAssocID="{2A133748-655D-4472-B757-B8316BD73845}" presName="negativeSpace" presStyleCnt="0"/>
      <dgm:spPr/>
    </dgm:pt>
    <dgm:pt modelId="{364DDE0D-0E0A-475C-BB7F-8C8740411999}" type="pres">
      <dgm:prSet presAssocID="{2A133748-655D-4472-B757-B8316BD73845}" presName="childText" presStyleLbl="conFgAcc1" presStyleIdx="1" presStyleCnt="11">
        <dgm:presLayoutVars>
          <dgm:bulletEnabled val="1"/>
        </dgm:presLayoutVars>
      </dgm:prSet>
      <dgm:spPr/>
    </dgm:pt>
    <dgm:pt modelId="{74EC07D1-19E9-4072-9053-6FA327E5CA42}" type="pres">
      <dgm:prSet presAssocID="{2A67A1B4-17D1-4F2A-AA45-EAF4104F7F99}" presName="spaceBetweenRectangles" presStyleCnt="0"/>
      <dgm:spPr/>
    </dgm:pt>
    <dgm:pt modelId="{DCADE2C6-663F-4CDF-A638-57875AEADDA4}" type="pres">
      <dgm:prSet presAssocID="{520F1B3F-8250-47B3-9098-1823D62F2CE3}" presName="parentLin" presStyleCnt="0"/>
      <dgm:spPr/>
      <dgm:t>
        <a:bodyPr/>
        <a:lstStyle/>
        <a:p>
          <a:endParaRPr lang="ru-RU"/>
        </a:p>
      </dgm:t>
    </dgm:pt>
    <dgm:pt modelId="{2212ECCB-7D66-4342-AA77-1A9783E97120}" type="pres">
      <dgm:prSet presAssocID="{520F1B3F-8250-47B3-9098-1823D62F2CE3}" presName="parentLeftMargin" presStyleLbl="node1" presStyleIdx="1" presStyleCnt="11"/>
      <dgm:spPr/>
      <dgm:t>
        <a:bodyPr/>
        <a:lstStyle/>
        <a:p>
          <a:endParaRPr lang="ru-RU"/>
        </a:p>
      </dgm:t>
    </dgm:pt>
    <dgm:pt modelId="{69EB7AD9-5FF7-437A-A2C9-51DCAA4108F4}" type="pres">
      <dgm:prSet presAssocID="{520F1B3F-8250-47B3-9098-1823D62F2CE3}" presName="parentText" presStyleLbl="node1" presStyleIdx="2" presStyleCnt="11" custScaleX="142857" custScaleY="52698" custLinFactNeighborX="-89067" custLinFactNeighborY="-209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BD453C-F0D6-4955-B631-D0DCB0CB5E99}" type="pres">
      <dgm:prSet presAssocID="{520F1B3F-8250-47B3-9098-1823D62F2CE3}" presName="negativeSpace" presStyleCnt="0"/>
      <dgm:spPr/>
      <dgm:t>
        <a:bodyPr/>
        <a:lstStyle/>
        <a:p>
          <a:endParaRPr lang="ru-RU"/>
        </a:p>
      </dgm:t>
    </dgm:pt>
    <dgm:pt modelId="{CEE83990-4AEC-415C-9C3F-F61BC0DD3B99}" type="pres">
      <dgm:prSet presAssocID="{520F1B3F-8250-47B3-9098-1823D62F2CE3}" presName="childText" presStyleLbl="conFgAcc1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70636B-987E-42BC-8A59-969915F060C3}" type="pres">
      <dgm:prSet presAssocID="{A608A31B-E56F-4A27-B33D-3FA9A13BF033}" presName="spaceBetweenRectangles" presStyleCnt="0"/>
      <dgm:spPr/>
      <dgm:t>
        <a:bodyPr/>
        <a:lstStyle/>
        <a:p>
          <a:endParaRPr lang="ru-RU"/>
        </a:p>
      </dgm:t>
    </dgm:pt>
    <dgm:pt modelId="{EB0DE9BD-ADBE-463A-8DFF-9A5C6247CA07}" type="pres">
      <dgm:prSet presAssocID="{8578CA53-7BBA-4447-A133-DC98CC54FAF7}" presName="parentLin" presStyleCnt="0"/>
      <dgm:spPr/>
      <dgm:t>
        <a:bodyPr/>
        <a:lstStyle/>
        <a:p>
          <a:endParaRPr lang="ru-RU"/>
        </a:p>
      </dgm:t>
    </dgm:pt>
    <dgm:pt modelId="{E06F49C0-13C5-40BD-A00D-F32A4F5E8FD6}" type="pres">
      <dgm:prSet presAssocID="{8578CA53-7BBA-4447-A133-DC98CC54FAF7}" presName="parentLeftMargin" presStyleLbl="node1" presStyleIdx="2" presStyleCnt="11"/>
      <dgm:spPr/>
      <dgm:t>
        <a:bodyPr/>
        <a:lstStyle/>
        <a:p>
          <a:endParaRPr lang="ru-RU"/>
        </a:p>
      </dgm:t>
    </dgm:pt>
    <dgm:pt modelId="{FE612FDE-482D-486F-91E5-2738BCD71CCC}" type="pres">
      <dgm:prSet presAssocID="{8578CA53-7BBA-4447-A133-DC98CC54FAF7}" presName="parentText" presStyleLbl="node1" presStyleIdx="3" presStyleCnt="11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FEAF67-84F4-43D8-B7C1-8829336422D5}" type="pres">
      <dgm:prSet presAssocID="{8578CA53-7BBA-4447-A133-DC98CC54FAF7}" presName="negativeSpace" presStyleCnt="0"/>
      <dgm:spPr/>
      <dgm:t>
        <a:bodyPr/>
        <a:lstStyle/>
        <a:p>
          <a:endParaRPr lang="ru-RU"/>
        </a:p>
      </dgm:t>
    </dgm:pt>
    <dgm:pt modelId="{45B0D8C7-41BB-41F8-97CB-835190A2BB22}" type="pres">
      <dgm:prSet presAssocID="{8578CA53-7BBA-4447-A133-DC98CC54FAF7}" presName="childText" presStyleLbl="conFgAcc1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8373C7-C025-41A0-9A0E-D031387DEFA7}" type="pres">
      <dgm:prSet presAssocID="{42EDCA91-3EE8-4839-98D6-CD18C9EF0531}" presName="spaceBetweenRectangles" presStyleCnt="0"/>
      <dgm:spPr/>
      <dgm:t>
        <a:bodyPr/>
        <a:lstStyle/>
        <a:p>
          <a:endParaRPr lang="ru-RU"/>
        </a:p>
      </dgm:t>
    </dgm:pt>
    <dgm:pt modelId="{2F5CACCE-F9C0-48C7-B277-9FF37935F929}" type="pres">
      <dgm:prSet presAssocID="{FE07C04A-1FCE-4114-9EF7-4BD383DE7DAD}" presName="parentLin" presStyleCnt="0"/>
      <dgm:spPr/>
      <dgm:t>
        <a:bodyPr/>
        <a:lstStyle/>
        <a:p>
          <a:endParaRPr lang="ru-RU"/>
        </a:p>
      </dgm:t>
    </dgm:pt>
    <dgm:pt modelId="{DADEC2EF-1199-41A6-83EA-5B47E11D812D}" type="pres">
      <dgm:prSet presAssocID="{FE07C04A-1FCE-4114-9EF7-4BD383DE7DAD}" presName="parentLeftMargin" presStyleLbl="node1" presStyleIdx="3" presStyleCnt="11"/>
      <dgm:spPr/>
      <dgm:t>
        <a:bodyPr/>
        <a:lstStyle/>
        <a:p>
          <a:endParaRPr lang="ru-RU"/>
        </a:p>
      </dgm:t>
    </dgm:pt>
    <dgm:pt modelId="{3DAFDEAB-88D6-457A-AC1D-AA46705CF5EE}" type="pres">
      <dgm:prSet presAssocID="{FE07C04A-1FCE-4114-9EF7-4BD383DE7DAD}" presName="parentText" presStyleLbl="node1" presStyleIdx="4" presStyleCnt="11" custScaleX="142857" custScaleY="193241" custLinFactX="-521" custLinFactNeighborX="-100000" custLinFactNeighborY="-169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1B70AB-79D8-4A1B-9219-673CDF813FBB}" type="pres">
      <dgm:prSet presAssocID="{FE07C04A-1FCE-4114-9EF7-4BD383DE7DAD}" presName="negativeSpace" presStyleCnt="0"/>
      <dgm:spPr/>
      <dgm:t>
        <a:bodyPr/>
        <a:lstStyle/>
        <a:p>
          <a:endParaRPr lang="ru-RU"/>
        </a:p>
      </dgm:t>
    </dgm:pt>
    <dgm:pt modelId="{CC92380D-325B-44B4-A2B1-B93B76393D10}" type="pres">
      <dgm:prSet presAssocID="{FE07C04A-1FCE-4114-9EF7-4BD383DE7DAD}" presName="childText" presStyleLbl="conFgAcc1" presStyleIdx="4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473AFA-5AC8-47C4-B463-B0FA5A545168}" type="pres">
      <dgm:prSet presAssocID="{9FF3F95F-12D6-404A-A077-FED7D954340A}" presName="spaceBetweenRectangles" presStyleCnt="0"/>
      <dgm:spPr/>
      <dgm:t>
        <a:bodyPr/>
        <a:lstStyle/>
        <a:p>
          <a:endParaRPr lang="ru-RU"/>
        </a:p>
      </dgm:t>
    </dgm:pt>
    <dgm:pt modelId="{8E3F8D36-02DA-44AD-88FF-8146FF7D4417}" type="pres">
      <dgm:prSet presAssocID="{44FE9026-C10A-40AD-B069-B4F33A793E7D}" presName="parentLin" presStyleCnt="0"/>
      <dgm:spPr/>
      <dgm:t>
        <a:bodyPr/>
        <a:lstStyle/>
        <a:p>
          <a:endParaRPr lang="ru-RU"/>
        </a:p>
      </dgm:t>
    </dgm:pt>
    <dgm:pt modelId="{A941948D-9E72-4E20-A864-342CE9D63D2D}" type="pres">
      <dgm:prSet presAssocID="{44FE9026-C10A-40AD-B069-B4F33A793E7D}" presName="parentLeftMargin" presStyleLbl="node1" presStyleIdx="4" presStyleCnt="11"/>
      <dgm:spPr/>
      <dgm:t>
        <a:bodyPr/>
        <a:lstStyle/>
        <a:p>
          <a:endParaRPr lang="ru-RU"/>
        </a:p>
      </dgm:t>
    </dgm:pt>
    <dgm:pt modelId="{9DD45381-CAD9-4851-B7D9-85B262B112BF}" type="pres">
      <dgm:prSet presAssocID="{44FE9026-C10A-40AD-B069-B4F33A793E7D}" presName="parentText" presStyleLbl="node1" presStyleIdx="5" presStyleCnt="11" custScaleX="142857" custLinFactX="-521" custLinFactNeighborX="-100000" custLinFactNeighborY="57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757A41-838B-4BDA-8C57-F87EB47B6555}" type="pres">
      <dgm:prSet presAssocID="{44FE9026-C10A-40AD-B069-B4F33A793E7D}" presName="negativeSpace" presStyleCnt="0"/>
      <dgm:spPr/>
      <dgm:t>
        <a:bodyPr/>
        <a:lstStyle/>
        <a:p>
          <a:endParaRPr lang="ru-RU"/>
        </a:p>
      </dgm:t>
    </dgm:pt>
    <dgm:pt modelId="{0C314F67-8BD6-4C30-B829-A7A9877B5044}" type="pres">
      <dgm:prSet presAssocID="{44FE9026-C10A-40AD-B069-B4F33A793E7D}" presName="childText" presStyleLbl="conFgAcc1" presStyleIdx="5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7623C7-42A0-49EA-A0C8-FF53C7E8A910}" type="pres">
      <dgm:prSet presAssocID="{3B427B05-DD84-425B-AA2C-296F3237A60F}" presName="spaceBetweenRectangles" presStyleCnt="0"/>
      <dgm:spPr/>
      <dgm:t>
        <a:bodyPr/>
        <a:lstStyle/>
        <a:p>
          <a:endParaRPr lang="ru-RU"/>
        </a:p>
      </dgm:t>
    </dgm:pt>
    <dgm:pt modelId="{DF52D0D1-2C2E-4F0D-BB99-F694FB69D3FE}" type="pres">
      <dgm:prSet presAssocID="{0015652F-F6F6-4F82-B800-CCB8FD5B35A8}" presName="parentLin" presStyleCnt="0"/>
      <dgm:spPr/>
      <dgm:t>
        <a:bodyPr/>
        <a:lstStyle/>
        <a:p>
          <a:endParaRPr lang="ru-RU"/>
        </a:p>
      </dgm:t>
    </dgm:pt>
    <dgm:pt modelId="{F3C6B540-4047-4C1C-BF25-C6636DB96AC3}" type="pres">
      <dgm:prSet presAssocID="{0015652F-F6F6-4F82-B800-CCB8FD5B35A8}" presName="parentLeftMargin" presStyleLbl="node1" presStyleIdx="5" presStyleCnt="11"/>
      <dgm:spPr/>
      <dgm:t>
        <a:bodyPr/>
        <a:lstStyle/>
        <a:p>
          <a:endParaRPr lang="ru-RU"/>
        </a:p>
      </dgm:t>
    </dgm:pt>
    <dgm:pt modelId="{0125E116-14ED-4E0F-9A87-F7FB7F8317F7}" type="pres">
      <dgm:prSet presAssocID="{0015652F-F6F6-4F82-B800-CCB8FD5B35A8}" presName="parentText" presStyleLbl="node1" presStyleIdx="6" presStyleCnt="11" custScaleX="142857" custScaleY="1711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F0243B-C1B7-4638-9022-2780869D547E}" type="pres">
      <dgm:prSet presAssocID="{0015652F-F6F6-4F82-B800-CCB8FD5B35A8}" presName="negativeSpace" presStyleCnt="0"/>
      <dgm:spPr/>
      <dgm:t>
        <a:bodyPr/>
        <a:lstStyle/>
        <a:p>
          <a:endParaRPr lang="ru-RU"/>
        </a:p>
      </dgm:t>
    </dgm:pt>
    <dgm:pt modelId="{0FF76334-32A1-43A0-A5CA-E0AF4AE3A6A6}" type="pres">
      <dgm:prSet presAssocID="{0015652F-F6F6-4F82-B800-CCB8FD5B35A8}" presName="childText" presStyleLbl="conFgAcc1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50F238-C267-4D1E-94D5-01BD5446B7F9}" type="pres">
      <dgm:prSet presAssocID="{CD6E125A-965A-4B93-9652-D417C896EBA8}" presName="spaceBetweenRectangles" presStyleCnt="0"/>
      <dgm:spPr/>
      <dgm:t>
        <a:bodyPr/>
        <a:lstStyle/>
        <a:p>
          <a:endParaRPr lang="ru-RU"/>
        </a:p>
      </dgm:t>
    </dgm:pt>
    <dgm:pt modelId="{4903EA4B-B167-48E8-96E8-4749060D9E4A}" type="pres">
      <dgm:prSet presAssocID="{86BEA324-84D1-4734-8684-AC30B8729768}" presName="parentLin" presStyleCnt="0"/>
      <dgm:spPr/>
      <dgm:t>
        <a:bodyPr/>
        <a:lstStyle/>
        <a:p>
          <a:endParaRPr lang="ru-RU"/>
        </a:p>
      </dgm:t>
    </dgm:pt>
    <dgm:pt modelId="{299A887C-57D2-49E5-9BFE-14FC8F219D08}" type="pres">
      <dgm:prSet presAssocID="{86BEA324-84D1-4734-8684-AC30B8729768}" presName="parentLeftMargin" presStyleLbl="node1" presStyleIdx="6" presStyleCnt="11"/>
      <dgm:spPr/>
      <dgm:t>
        <a:bodyPr/>
        <a:lstStyle/>
        <a:p>
          <a:endParaRPr lang="ru-RU"/>
        </a:p>
      </dgm:t>
    </dgm:pt>
    <dgm:pt modelId="{D4077C62-63A7-4B49-8384-137E2EAD5759}" type="pres">
      <dgm:prSet presAssocID="{86BEA324-84D1-4734-8684-AC30B8729768}" presName="parentText" presStyleLbl="node1" presStyleIdx="7" presStyleCnt="11" custScaleX="142857" custLinFactNeighborX="-16132" custLinFactNeighborY="54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E0EF0B-7BA2-4BDB-95B4-DD6A7B897BB1}" type="pres">
      <dgm:prSet presAssocID="{86BEA324-84D1-4734-8684-AC30B8729768}" presName="negativeSpace" presStyleCnt="0"/>
      <dgm:spPr/>
      <dgm:t>
        <a:bodyPr/>
        <a:lstStyle/>
        <a:p>
          <a:endParaRPr lang="ru-RU"/>
        </a:p>
      </dgm:t>
    </dgm:pt>
    <dgm:pt modelId="{BFB397DD-8D0D-4C46-ABD4-74335D0D2C5F}" type="pres">
      <dgm:prSet presAssocID="{86BEA324-84D1-4734-8684-AC30B8729768}" presName="childText" presStyleLbl="conFgAcc1" presStyleIdx="7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5EE724-A15C-4355-B2E8-27F573E6BEDB}" type="pres">
      <dgm:prSet presAssocID="{2294618F-94A1-4E5D-816D-9A769B4D6018}" presName="spaceBetweenRectangles" presStyleCnt="0"/>
      <dgm:spPr/>
      <dgm:t>
        <a:bodyPr/>
        <a:lstStyle/>
        <a:p>
          <a:endParaRPr lang="ru-RU"/>
        </a:p>
      </dgm:t>
    </dgm:pt>
    <dgm:pt modelId="{C1C8812E-5A2D-4690-881F-C8270C1F90A6}" type="pres">
      <dgm:prSet presAssocID="{80A0AE88-1EC7-4F78-A2E8-D1C2B7F13B31}" presName="parentLin" presStyleCnt="0"/>
      <dgm:spPr/>
      <dgm:t>
        <a:bodyPr/>
        <a:lstStyle/>
        <a:p>
          <a:endParaRPr lang="ru-RU"/>
        </a:p>
      </dgm:t>
    </dgm:pt>
    <dgm:pt modelId="{269BF41B-AF5F-42CC-8A67-7A7E9230F7EA}" type="pres">
      <dgm:prSet presAssocID="{80A0AE88-1EC7-4F78-A2E8-D1C2B7F13B31}" presName="parentLeftMargin" presStyleLbl="node1" presStyleIdx="7" presStyleCnt="11"/>
      <dgm:spPr/>
      <dgm:t>
        <a:bodyPr/>
        <a:lstStyle/>
        <a:p>
          <a:endParaRPr lang="ru-RU"/>
        </a:p>
      </dgm:t>
    </dgm:pt>
    <dgm:pt modelId="{E9C3829B-39BF-4E11-B0F4-0C16D46356B6}" type="pres">
      <dgm:prSet presAssocID="{80A0AE88-1EC7-4F78-A2E8-D1C2B7F13B31}" presName="parentText" presStyleLbl="node1" presStyleIdx="8" presStyleCnt="11" custScaleX="142857" custScaleY="62619" custLinFactX="-2437" custLinFactNeighborX="-100000" custLinFactNeighborY="-286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BEEFD-7638-44EB-9FF0-09C7C43E0BD5}" type="pres">
      <dgm:prSet presAssocID="{80A0AE88-1EC7-4F78-A2E8-D1C2B7F13B31}" presName="negativeSpace" presStyleCnt="0"/>
      <dgm:spPr/>
      <dgm:t>
        <a:bodyPr/>
        <a:lstStyle/>
        <a:p>
          <a:endParaRPr lang="ru-RU"/>
        </a:p>
      </dgm:t>
    </dgm:pt>
    <dgm:pt modelId="{C4618B7E-DA9D-4E43-9361-2FF02980DAA1}" type="pres">
      <dgm:prSet presAssocID="{80A0AE88-1EC7-4F78-A2E8-D1C2B7F13B31}" presName="childText" presStyleLbl="conFgAcc1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2AF77F-C667-4F5C-A266-708BB3A53DEC}" type="pres">
      <dgm:prSet presAssocID="{5F2628C2-AD1E-42EB-B411-3EFB33A79EEF}" presName="spaceBetweenRectangles" presStyleCnt="0"/>
      <dgm:spPr/>
      <dgm:t>
        <a:bodyPr/>
        <a:lstStyle/>
        <a:p>
          <a:endParaRPr lang="ru-RU"/>
        </a:p>
      </dgm:t>
    </dgm:pt>
    <dgm:pt modelId="{230B065B-F5B3-4447-9A4D-93E4C535A4CB}" type="pres">
      <dgm:prSet presAssocID="{EC4107D7-2098-4F40-A366-CC83E6FC7DAB}" presName="parentLin" presStyleCnt="0"/>
      <dgm:spPr/>
      <dgm:t>
        <a:bodyPr/>
        <a:lstStyle/>
        <a:p>
          <a:endParaRPr lang="ru-RU"/>
        </a:p>
      </dgm:t>
    </dgm:pt>
    <dgm:pt modelId="{5D0D08DE-3466-4FFB-9ADD-740A4F95D117}" type="pres">
      <dgm:prSet presAssocID="{EC4107D7-2098-4F40-A366-CC83E6FC7DAB}" presName="parentLeftMargin" presStyleLbl="node1" presStyleIdx="8" presStyleCnt="11"/>
      <dgm:spPr/>
      <dgm:t>
        <a:bodyPr/>
        <a:lstStyle/>
        <a:p>
          <a:endParaRPr lang="ru-RU"/>
        </a:p>
      </dgm:t>
    </dgm:pt>
    <dgm:pt modelId="{A18DC312-34CE-46D1-B969-D82E13DC5E39}" type="pres">
      <dgm:prSet presAssocID="{EC4107D7-2098-4F40-A366-CC83E6FC7DAB}" presName="parentText" presStyleLbl="node1" presStyleIdx="9" presStyleCnt="11" custScaleX="142857" custLinFactNeighborX="-89067" custLinFactNeighborY="-368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C2D887-EFC2-4455-BBDA-4DFED2772865}" type="pres">
      <dgm:prSet presAssocID="{EC4107D7-2098-4F40-A366-CC83E6FC7DAB}" presName="negativeSpace" presStyleCnt="0"/>
      <dgm:spPr/>
      <dgm:t>
        <a:bodyPr/>
        <a:lstStyle/>
        <a:p>
          <a:endParaRPr lang="ru-RU"/>
        </a:p>
      </dgm:t>
    </dgm:pt>
    <dgm:pt modelId="{DC89F264-E56F-4355-99EB-BC824C30C55D}" type="pres">
      <dgm:prSet presAssocID="{EC4107D7-2098-4F40-A366-CC83E6FC7DAB}" presName="childText" presStyleLbl="conFgAcc1" presStyleIdx="9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688526-D12E-4D20-AF2F-C7875A0DE9C1}" type="pres">
      <dgm:prSet presAssocID="{64534EAA-384A-4CA4-A6A2-9F526B0F25CB}" presName="spaceBetweenRectangles" presStyleCnt="0"/>
      <dgm:spPr/>
      <dgm:t>
        <a:bodyPr/>
        <a:lstStyle/>
        <a:p>
          <a:endParaRPr lang="ru-RU"/>
        </a:p>
      </dgm:t>
    </dgm:pt>
    <dgm:pt modelId="{154EFB4B-9825-4900-A73B-86A4D20ECE7F}" type="pres">
      <dgm:prSet presAssocID="{5925F97C-96BF-4273-A223-69271D463835}" presName="parentLin" presStyleCnt="0"/>
      <dgm:spPr/>
      <dgm:t>
        <a:bodyPr/>
        <a:lstStyle/>
        <a:p>
          <a:endParaRPr lang="ru-RU"/>
        </a:p>
      </dgm:t>
    </dgm:pt>
    <dgm:pt modelId="{D2A5360F-7EEC-43C7-BBE3-ECB6DA961617}" type="pres">
      <dgm:prSet presAssocID="{5925F97C-96BF-4273-A223-69271D463835}" presName="parentLeftMargin" presStyleLbl="node1" presStyleIdx="9" presStyleCnt="11"/>
      <dgm:spPr/>
      <dgm:t>
        <a:bodyPr/>
        <a:lstStyle/>
        <a:p>
          <a:endParaRPr lang="ru-RU"/>
        </a:p>
      </dgm:t>
    </dgm:pt>
    <dgm:pt modelId="{90B0A56A-254A-4F8F-B9CA-F0DFE367C95C}" type="pres">
      <dgm:prSet presAssocID="{5925F97C-96BF-4273-A223-69271D463835}" presName="parentText" presStyleLbl="node1" presStyleIdx="10" presStyleCnt="11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5B09C7-C301-4A61-9F45-A4121CF3D021}" type="pres">
      <dgm:prSet presAssocID="{5925F97C-96BF-4273-A223-69271D463835}" presName="negativeSpace" presStyleCnt="0"/>
      <dgm:spPr/>
      <dgm:t>
        <a:bodyPr/>
        <a:lstStyle/>
        <a:p>
          <a:endParaRPr lang="ru-RU"/>
        </a:p>
      </dgm:t>
    </dgm:pt>
    <dgm:pt modelId="{66E160E4-2AC6-4A4B-8B3C-FA53178FBD01}" type="pres">
      <dgm:prSet presAssocID="{5925F97C-96BF-4273-A223-69271D463835}" presName="childText" presStyleLbl="conFgAcc1" presStyleIdx="10" presStyleCnt="11" custScaleY="46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074A48-0A1E-4005-A993-0D308BC3D300}" type="presOf" srcId="{76C29F89-E846-4B3C-9583-5443E641F12B}" destId="{6EB2D841-087A-4DD0-92E1-8F0F9A1E78EA}" srcOrd="0" destOrd="0" presId="urn:microsoft.com/office/officeart/2005/8/layout/list1"/>
    <dgm:cxn modelId="{407C5467-FCE3-49B0-89C9-5CBF3CFDAFBC}" type="presOf" srcId="{8578CA53-7BBA-4447-A133-DC98CC54FAF7}" destId="{E06F49C0-13C5-40BD-A00D-F32A4F5E8FD6}" srcOrd="0" destOrd="0" presId="urn:microsoft.com/office/officeart/2005/8/layout/list1"/>
    <dgm:cxn modelId="{7A61CA18-636B-48E3-98DE-4BEE3EAF172C}" type="presOf" srcId="{5925F97C-96BF-4273-A223-69271D463835}" destId="{90B0A56A-254A-4F8F-B9CA-F0DFE367C95C}" srcOrd="1" destOrd="0" presId="urn:microsoft.com/office/officeart/2005/8/layout/list1"/>
    <dgm:cxn modelId="{CA2DB4B7-0B72-4FE2-8F7F-5EE06C847331}" srcId="{DC7CA94E-BC44-4A72-99FA-1FBB17DEA647}" destId="{5925F97C-96BF-4273-A223-69271D463835}" srcOrd="10" destOrd="0" parTransId="{A3463B03-7284-44F0-94A4-DD974D626610}" sibTransId="{3D870DFA-38CC-46E3-A5C3-6A0268460997}"/>
    <dgm:cxn modelId="{749BD488-AA36-453F-88BB-FC252B96383E}" srcId="{DC7CA94E-BC44-4A72-99FA-1FBB17DEA647}" destId="{2A133748-655D-4472-B757-B8316BD73845}" srcOrd="1" destOrd="0" parTransId="{3D646B2D-3768-4B20-8D62-F5D1C826C32C}" sibTransId="{2A67A1B4-17D1-4F2A-AA45-EAF4104F7F99}"/>
    <dgm:cxn modelId="{96E9B04D-0EA5-4B4C-8AC9-F70971861B47}" type="presOf" srcId="{0015652F-F6F6-4F82-B800-CCB8FD5B35A8}" destId="{F3C6B540-4047-4C1C-BF25-C6636DB96AC3}" srcOrd="0" destOrd="0" presId="urn:microsoft.com/office/officeart/2005/8/layout/list1"/>
    <dgm:cxn modelId="{1CD8FB7F-892A-4ED3-A788-7975892FBE65}" type="presOf" srcId="{EC4107D7-2098-4F40-A366-CC83E6FC7DAB}" destId="{A18DC312-34CE-46D1-B969-D82E13DC5E39}" srcOrd="1" destOrd="0" presId="urn:microsoft.com/office/officeart/2005/8/layout/list1"/>
    <dgm:cxn modelId="{9F648689-C002-4736-A521-43F9DD43453F}" srcId="{DC7CA94E-BC44-4A72-99FA-1FBB17DEA647}" destId="{80A0AE88-1EC7-4F78-A2E8-D1C2B7F13B31}" srcOrd="8" destOrd="0" parTransId="{A17F9DD6-B0A5-4F07-8392-411C12D45D85}" sibTransId="{5F2628C2-AD1E-42EB-B411-3EFB33A79EEF}"/>
    <dgm:cxn modelId="{B3D1EA13-3610-46EB-A43B-C182F42AB362}" srcId="{DC7CA94E-BC44-4A72-99FA-1FBB17DEA647}" destId="{86BEA324-84D1-4734-8684-AC30B8729768}" srcOrd="7" destOrd="0" parTransId="{59791F8B-BA17-467C-8EDB-2EDAC314E78E}" sibTransId="{2294618F-94A1-4E5D-816D-9A769B4D6018}"/>
    <dgm:cxn modelId="{477A93EE-07CF-4722-A800-3F0BAA80BE90}" type="presOf" srcId="{86BEA324-84D1-4734-8684-AC30B8729768}" destId="{299A887C-57D2-49E5-9BFE-14FC8F219D08}" srcOrd="0" destOrd="0" presId="urn:microsoft.com/office/officeart/2005/8/layout/list1"/>
    <dgm:cxn modelId="{8687EAE1-ED93-4E40-9014-10AFA699BB6E}" srcId="{DC7CA94E-BC44-4A72-99FA-1FBB17DEA647}" destId="{0015652F-F6F6-4F82-B800-CCB8FD5B35A8}" srcOrd="6" destOrd="0" parTransId="{E2F8124E-9786-46E1-AC6C-2CF76155FB9A}" sibTransId="{CD6E125A-965A-4B93-9652-D417C896EBA8}"/>
    <dgm:cxn modelId="{1643DF02-56AA-43E0-9583-CB29AB949AF5}" type="presOf" srcId="{0015652F-F6F6-4F82-B800-CCB8FD5B35A8}" destId="{0125E116-14ED-4E0F-9A87-F7FB7F8317F7}" srcOrd="1" destOrd="0" presId="urn:microsoft.com/office/officeart/2005/8/layout/list1"/>
    <dgm:cxn modelId="{B9C87615-F9D0-4CD0-93A2-9E9E507A94F8}" srcId="{DC7CA94E-BC44-4A72-99FA-1FBB17DEA647}" destId="{76C29F89-E846-4B3C-9583-5443E641F12B}" srcOrd="0" destOrd="0" parTransId="{213C81FD-01FB-4DDC-BF0F-2EA857CD02A8}" sibTransId="{06213760-58AF-4764-947D-E466EC72E98E}"/>
    <dgm:cxn modelId="{B333CF00-1DE6-437A-A2B7-80A3285FF18E}" type="presOf" srcId="{8578CA53-7BBA-4447-A133-DC98CC54FAF7}" destId="{FE612FDE-482D-486F-91E5-2738BCD71CCC}" srcOrd="1" destOrd="0" presId="urn:microsoft.com/office/officeart/2005/8/layout/list1"/>
    <dgm:cxn modelId="{8E8766B9-401B-40E7-8024-CA81824BD263}" type="presOf" srcId="{44FE9026-C10A-40AD-B069-B4F33A793E7D}" destId="{A941948D-9E72-4E20-A864-342CE9D63D2D}" srcOrd="0" destOrd="0" presId="urn:microsoft.com/office/officeart/2005/8/layout/list1"/>
    <dgm:cxn modelId="{CFE7B60A-8605-4EF7-846B-EDA3FF6585E3}" srcId="{DC7CA94E-BC44-4A72-99FA-1FBB17DEA647}" destId="{EC4107D7-2098-4F40-A366-CC83E6FC7DAB}" srcOrd="9" destOrd="0" parTransId="{2C720974-BA93-4A65-8388-AE5E5C59C82F}" sibTransId="{64534EAA-384A-4CA4-A6A2-9F526B0F25CB}"/>
    <dgm:cxn modelId="{F950A15C-1817-42BA-9028-5458709314AC}" srcId="{DC7CA94E-BC44-4A72-99FA-1FBB17DEA647}" destId="{44FE9026-C10A-40AD-B069-B4F33A793E7D}" srcOrd="5" destOrd="0" parTransId="{2C4B4641-D786-42A2-A43E-4FF03AB651D0}" sibTransId="{3B427B05-DD84-425B-AA2C-296F3237A60F}"/>
    <dgm:cxn modelId="{E52177D1-2477-4E79-8BB3-DCF9C8FA0E65}" type="presOf" srcId="{EC4107D7-2098-4F40-A366-CC83E6FC7DAB}" destId="{5D0D08DE-3466-4FFB-9ADD-740A4F95D117}" srcOrd="0" destOrd="0" presId="urn:microsoft.com/office/officeart/2005/8/layout/list1"/>
    <dgm:cxn modelId="{AE35258B-AB72-4F53-8789-41F1DCDE1C9D}" type="presOf" srcId="{2A133748-655D-4472-B757-B8316BD73845}" destId="{4AE3F9B8-FFBF-44F9-A248-D0945E4B3D84}" srcOrd="0" destOrd="0" presId="urn:microsoft.com/office/officeart/2005/8/layout/list1"/>
    <dgm:cxn modelId="{91CA26B4-DF55-4376-9705-7C92A5A919F0}" type="presOf" srcId="{2A133748-655D-4472-B757-B8316BD73845}" destId="{A5D16571-E628-4167-B754-902B1C335EC8}" srcOrd="1" destOrd="0" presId="urn:microsoft.com/office/officeart/2005/8/layout/list1"/>
    <dgm:cxn modelId="{C8339DE3-5CBA-4198-A88C-95D4AC39C657}" type="presOf" srcId="{DC7CA94E-BC44-4A72-99FA-1FBB17DEA647}" destId="{12F3AD26-7E3F-4E41-890E-D6932517B221}" srcOrd="0" destOrd="0" presId="urn:microsoft.com/office/officeart/2005/8/layout/list1"/>
    <dgm:cxn modelId="{BBA5C1F6-5E76-4817-8070-8B35D2C05B01}" type="presOf" srcId="{76C29F89-E846-4B3C-9583-5443E641F12B}" destId="{CBA178CF-F041-461A-A970-81A7CAD9765A}" srcOrd="1" destOrd="0" presId="urn:microsoft.com/office/officeart/2005/8/layout/list1"/>
    <dgm:cxn modelId="{2850B755-7B5D-4114-8699-34AE507FA105}" type="presOf" srcId="{80A0AE88-1EC7-4F78-A2E8-D1C2B7F13B31}" destId="{E9C3829B-39BF-4E11-B0F4-0C16D46356B6}" srcOrd="1" destOrd="0" presId="urn:microsoft.com/office/officeart/2005/8/layout/list1"/>
    <dgm:cxn modelId="{333C0A0E-F074-45D3-A85D-6B464662E0C0}" type="presOf" srcId="{80A0AE88-1EC7-4F78-A2E8-D1C2B7F13B31}" destId="{269BF41B-AF5F-42CC-8A67-7A7E9230F7EA}" srcOrd="0" destOrd="0" presId="urn:microsoft.com/office/officeart/2005/8/layout/list1"/>
    <dgm:cxn modelId="{B0281DB6-73D3-4169-9512-1DD7C8EA8852}" type="presOf" srcId="{44FE9026-C10A-40AD-B069-B4F33A793E7D}" destId="{9DD45381-CAD9-4851-B7D9-85B262B112BF}" srcOrd="1" destOrd="0" presId="urn:microsoft.com/office/officeart/2005/8/layout/list1"/>
    <dgm:cxn modelId="{2DBCF9B2-62B8-46E2-AE8C-55011D7F2812}" type="presOf" srcId="{FE07C04A-1FCE-4114-9EF7-4BD383DE7DAD}" destId="{DADEC2EF-1199-41A6-83EA-5B47E11D812D}" srcOrd="0" destOrd="0" presId="urn:microsoft.com/office/officeart/2005/8/layout/list1"/>
    <dgm:cxn modelId="{EC956E13-CD5B-4CAE-A4E5-6D9A9F16ED55}" type="presOf" srcId="{520F1B3F-8250-47B3-9098-1823D62F2CE3}" destId="{2212ECCB-7D66-4342-AA77-1A9783E97120}" srcOrd="0" destOrd="0" presId="urn:microsoft.com/office/officeart/2005/8/layout/list1"/>
    <dgm:cxn modelId="{10052571-C3A0-433E-AE2E-BBB8B9D0B08C}" srcId="{DC7CA94E-BC44-4A72-99FA-1FBB17DEA647}" destId="{520F1B3F-8250-47B3-9098-1823D62F2CE3}" srcOrd="2" destOrd="0" parTransId="{7917B17F-A6EB-464E-9396-1176E5795E1D}" sibTransId="{A608A31B-E56F-4A27-B33D-3FA9A13BF033}"/>
    <dgm:cxn modelId="{B69054ED-E093-4E50-BD80-B316EFB4E4FC}" type="presOf" srcId="{86BEA324-84D1-4734-8684-AC30B8729768}" destId="{D4077C62-63A7-4B49-8384-137E2EAD5759}" srcOrd="1" destOrd="0" presId="urn:microsoft.com/office/officeart/2005/8/layout/list1"/>
    <dgm:cxn modelId="{F52CE45F-33FF-4797-BDE4-6B4DE4F6D8BF}" type="presOf" srcId="{FE07C04A-1FCE-4114-9EF7-4BD383DE7DAD}" destId="{3DAFDEAB-88D6-457A-AC1D-AA46705CF5EE}" srcOrd="1" destOrd="0" presId="urn:microsoft.com/office/officeart/2005/8/layout/list1"/>
    <dgm:cxn modelId="{DC23FB47-820D-497A-949B-1DCE40068534}" type="presOf" srcId="{520F1B3F-8250-47B3-9098-1823D62F2CE3}" destId="{69EB7AD9-5FF7-437A-A2C9-51DCAA4108F4}" srcOrd="1" destOrd="0" presId="urn:microsoft.com/office/officeart/2005/8/layout/list1"/>
    <dgm:cxn modelId="{1F868013-545B-4DF2-97F9-59606B8F754E}" srcId="{DC7CA94E-BC44-4A72-99FA-1FBB17DEA647}" destId="{FE07C04A-1FCE-4114-9EF7-4BD383DE7DAD}" srcOrd="4" destOrd="0" parTransId="{EE0F56A4-BEDC-402F-B070-8994ECB44114}" sibTransId="{9FF3F95F-12D6-404A-A077-FED7D954340A}"/>
    <dgm:cxn modelId="{F99AA14C-E98A-4C44-A837-8844E1EE24E3}" type="presOf" srcId="{5925F97C-96BF-4273-A223-69271D463835}" destId="{D2A5360F-7EEC-43C7-BBE3-ECB6DA961617}" srcOrd="0" destOrd="0" presId="urn:microsoft.com/office/officeart/2005/8/layout/list1"/>
    <dgm:cxn modelId="{E5F04764-7660-4A41-B582-AB97A3C60880}" srcId="{DC7CA94E-BC44-4A72-99FA-1FBB17DEA647}" destId="{8578CA53-7BBA-4447-A133-DC98CC54FAF7}" srcOrd="3" destOrd="0" parTransId="{3C5666AA-F263-4EAC-B950-7D4E79C833C0}" sibTransId="{42EDCA91-3EE8-4839-98D6-CD18C9EF0531}"/>
    <dgm:cxn modelId="{74BC700A-7897-4AED-8B01-4103BE926975}" type="presParOf" srcId="{12F3AD26-7E3F-4E41-890E-D6932517B221}" destId="{6977B778-89B9-4AF3-9592-6A68A2BBFC47}" srcOrd="0" destOrd="0" presId="urn:microsoft.com/office/officeart/2005/8/layout/list1"/>
    <dgm:cxn modelId="{75808839-295A-44C9-83DE-A3518381AFE6}" type="presParOf" srcId="{6977B778-89B9-4AF3-9592-6A68A2BBFC47}" destId="{6EB2D841-087A-4DD0-92E1-8F0F9A1E78EA}" srcOrd="0" destOrd="0" presId="urn:microsoft.com/office/officeart/2005/8/layout/list1"/>
    <dgm:cxn modelId="{7A1BA396-A7D9-4AD6-A24E-762A37D87A73}" type="presParOf" srcId="{6977B778-89B9-4AF3-9592-6A68A2BBFC47}" destId="{CBA178CF-F041-461A-A970-81A7CAD9765A}" srcOrd="1" destOrd="0" presId="urn:microsoft.com/office/officeart/2005/8/layout/list1"/>
    <dgm:cxn modelId="{41F005DF-993D-4EF3-8D6D-54BCD1F68015}" type="presParOf" srcId="{12F3AD26-7E3F-4E41-890E-D6932517B221}" destId="{A86DC996-C763-4744-B031-4F33BC463564}" srcOrd="1" destOrd="0" presId="urn:microsoft.com/office/officeart/2005/8/layout/list1"/>
    <dgm:cxn modelId="{B8338143-188C-4B05-A403-9BEFF096027A}" type="presParOf" srcId="{12F3AD26-7E3F-4E41-890E-D6932517B221}" destId="{C3EB9474-D1E6-4ECC-AA37-6B2E63283F81}" srcOrd="2" destOrd="0" presId="urn:microsoft.com/office/officeart/2005/8/layout/list1"/>
    <dgm:cxn modelId="{D944BA07-2C0B-47CA-A8BF-1B51C80A12C0}" type="presParOf" srcId="{12F3AD26-7E3F-4E41-890E-D6932517B221}" destId="{9261EB00-A01C-4506-A0DE-7554F6B0A03F}" srcOrd="3" destOrd="0" presId="urn:microsoft.com/office/officeart/2005/8/layout/list1"/>
    <dgm:cxn modelId="{E7D9FE10-F823-442B-9286-38E21102C67D}" type="presParOf" srcId="{12F3AD26-7E3F-4E41-890E-D6932517B221}" destId="{523DAA90-D5B1-4DDA-B65D-0F4D54929867}" srcOrd="4" destOrd="0" presId="urn:microsoft.com/office/officeart/2005/8/layout/list1"/>
    <dgm:cxn modelId="{C4C3C258-00EB-4CDD-9017-F7E0518CAB93}" type="presParOf" srcId="{523DAA90-D5B1-4DDA-B65D-0F4D54929867}" destId="{4AE3F9B8-FFBF-44F9-A248-D0945E4B3D84}" srcOrd="0" destOrd="0" presId="urn:microsoft.com/office/officeart/2005/8/layout/list1"/>
    <dgm:cxn modelId="{A722B712-ABC2-421B-9C22-FC6EB22664D0}" type="presParOf" srcId="{523DAA90-D5B1-4DDA-B65D-0F4D54929867}" destId="{A5D16571-E628-4167-B754-902B1C335EC8}" srcOrd="1" destOrd="0" presId="urn:microsoft.com/office/officeart/2005/8/layout/list1"/>
    <dgm:cxn modelId="{0ABA6EAF-6C5F-4D94-85DC-B490B6A5075C}" type="presParOf" srcId="{12F3AD26-7E3F-4E41-890E-D6932517B221}" destId="{110A252C-B5AB-4308-84A6-45A2FB7566A3}" srcOrd="5" destOrd="0" presId="urn:microsoft.com/office/officeart/2005/8/layout/list1"/>
    <dgm:cxn modelId="{95663757-782D-4928-AC76-FE30AC4F28BA}" type="presParOf" srcId="{12F3AD26-7E3F-4E41-890E-D6932517B221}" destId="{364DDE0D-0E0A-475C-BB7F-8C8740411999}" srcOrd="6" destOrd="0" presId="urn:microsoft.com/office/officeart/2005/8/layout/list1"/>
    <dgm:cxn modelId="{A0ABCCEA-7956-4B77-B6FF-EA26D3C84C10}" type="presParOf" srcId="{12F3AD26-7E3F-4E41-890E-D6932517B221}" destId="{74EC07D1-19E9-4072-9053-6FA327E5CA42}" srcOrd="7" destOrd="0" presId="urn:microsoft.com/office/officeart/2005/8/layout/list1"/>
    <dgm:cxn modelId="{F18E72F7-64DC-4706-816B-C94ECCD324AF}" type="presParOf" srcId="{12F3AD26-7E3F-4E41-890E-D6932517B221}" destId="{DCADE2C6-663F-4CDF-A638-57875AEADDA4}" srcOrd="8" destOrd="0" presId="urn:microsoft.com/office/officeart/2005/8/layout/list1"/>
    <dgm:cxn modelId="{23B0FA9F-5C40-45A4-9F80-DCA30721D748}" type="presParOf" srcId="{DCADE2C6-663F-4CDF-A638-57875AEADDA4}" destId="{2212ECCB-7D66-4342-AA77-1A9783E97120}" srcOrd="0" destOrd="0" presId="urn:microsoft.com/office/officeart/2005/8/layout/list1"/>
    <dgm:cxn modelId="{1EBDD163-786A-445F-92D8-3B28F936D2F4}" type="presParOf" srcId="{DCADE2C6-663F-4CDF-A638-57875AEADDA4}" destId="{69EB7AD9-5FF7-437A-A2C9-51DCAA4108F4}" srcOrd="1" destOrd="0" presId="urn:microsoft.com/office/officeart/2005/8/layout/list1"/>
    <dgm:cxn modelId="{6A89E5E8-16DD-4F68-9F12-888C792EBEBA}" type="presParOf" srcId="{12F3AD26-7E3F-4E41-890E-D6932517B221}" destId="{D2BD453C-F0D6-4955-B631-D0DCB0CB5E99}" srcOrd="9" destOrd="0" presId="urn:microsoft.com/office/officeart/2005/8/layout/list1"/>
    <dgm:cxn modelId="{B4E6BFD3-F1E7-4820-BCA4-3FCEBFDBF6FF}" type="presParOf" srcId="{12F3AD26-7E3F-4E41-890E-D6932517B221}" destId="{CEE83990-4AEC-415C-9C3F-F61BC0DD3B99}" srcOrd="10" destOrd="0" presId="urn:microsoft.com/office/officeart/2005/8/layout/list1"/>
    <dgm:cxn modelId="{252D1879-4DFF-44D5-AAE1-2E511DD5640B}" type="presParOf" srcId="{12F3AD26-7E3F-4E41-890E-D6932517B221}" destId="{1D70636B-987E-42BC-8A59-969915F060C3}" srcOrd="11" destOrd="0" presId="urn:microsoft.com/office/officeart/2005/8/layout/list1"/>
    <dgm:cxn modelId="{D3BAD460-6134-4DD7-AB5C-D80DDB281569}" type="presParOf" srcId="{12F3AD26-7E3F-4E41-890E-D6932517B221}" destId="{EB0DE9BD-ADBE-463A-8DFF-9A5C6247CA07}" srcOrd="12" destOrd="0" presId="urn:microsoft.com/office/officeart/2005/8/layout/list1"/>
    <dgm:cxn modelId="{902BC6C8-FA18-4FF0-9C57-881458EB98E2}" type="presParOf" srcId="{EB0DE9BD-ADBE-463A-8DFF-9A5C6247CA07}" destId="{E06F49C0-13C5-40BD-A00D-F32A4F5E8FD6}" srcOrd="0" destOrd="0" presId="urn:microsoft.com/office/officeart/2005/8/layout/list1"/>
    <dgm:cxn modelId="{8E7C5B76-ED9E-4D8F-8BC6-C332F2F23015}" type="presParOf" srcId="{EB0DE9BD-ADBE-463A-8DFF-9A5C6247CA07}" destId="{FE612FDE-482D-486F-91E5-2738BCD71CCC}" srcOrd="1" destOrd="0" presId="urn:microsoft.com/office/officeart/2005/8/layout/list1"/>
    <dgm:cxn modelId="{73B770BF-EBF9-43B4-85F6-DE332CD50A90}" type="presParOf" srcId="{12F3AD26-7E3F-4E41-890E-D6932517B221}" destId="{99FEAF67-84F4-43D8-B7C1-8829336422D5}" srcOrd="13" destOrd="0" presId="urn:microsoft.com/office/officeart/2005/8/layout/list1"/>
    <dgm:cxn modelId="{3C56626B-298F-426F-B288-17BE1206EE2B}" type="presParOf" srcId="{12F3AD26-7E3F-4E41-890E-D6932517B221}" destId="{45B0D8C7-41BB-41F8-97CB-835190A2BB22}" srcOrd="14" destOrd="0" presId="urn:microsoft.com/office/officeart/2005/8/layout/list1"/>
    <dgm:cxn modelId="{695C1817-E73D-46E7-8BDB-BE59DED240E4}" type="presParOf" srcId="{12F3AD26-7E3F-4E41-890E-D6932517B221}" destId="{9D8373C7-C025-41A0-9A0E-D031387DEFA7}" srcOrd="15" destOrd="0" presId="urn:microsoft.com/office/officeart/2005/8/layout/list1"/>
    <dgm:cxn modelId="{90728C87-0333-4EF5-9C0B-774723848501}" type="presParOf" srcId="{12F3AD26-7E3F-4E41-890E-D6932517B221}" destId="{2F5CACCE-F9C0-48C7-B277-9FF37935F929}" srcOrd="16" destOrd="0" presId="urn:microsoft.com/office/officeart/2005/8/layout/list1"/>
    <dgm:cxn modelId="{0335BAA0-3530-4B24-B312-839AA3D3B1B2}" type="presParOf" srcId="{2F5CACCE-F9C0-48C7-B277-9FF37935F929}" destId="{DADEC2EF-1199-41A6-83EA-5B47E11D812D}" srcOrd="0" destOrd="0" presId="urn:microsoft.com/office/officeart/2005/8/layout/list1"/>
    <dgm:cxn modelId="{620311A3-7AD5-4FD2-B5F7-2C2C5A250911}" type="presParOf" srcId="{2F5CACCE-F9C0-48C7-B277-9FF37935F929}" destId="{3DAFDEAB-88D6-457A-AC1D-AA46705CF5EE}" srcOrd="1" destOrd="0" presId="urn:microsoft.com/office/officeart/2005/8/layout/list1"/>
    <dgm:cxn modelId="{CB8E1F6A-8F66-4C11-92F1-6F844C05ABB8}" type="presParOf" srcId="{12F3AD26-7E3F-4E41-890E-D6932517B221}" destId="{261B70AB-79D8-4A1B-9219-673CDF813FBB}" srcOrd="17" destOrd="0" presId="urn:microsoft.com/office/officeart/2005/8/layout/list1"/>
    <dgm:cxn modelId="{F36CCAAF-4259-4629-B538-24A96EC0A61C}" type="presParOf" srcId="{12F3AD26-7E3F-4E41-890E-D6932517B221}" destId="{CC92380D-325B-44B4-A2B1-B93B76393D10}" srcOrd="18" destOrd="0" presId="urn:microsoft.com/office/officeart/2005/8/layout/list1"/>
    <dgm:cxn modelId="{E3EFAD99-8AA5-435F-87BF-BDF0087861CF}" type="presParOf" srcId="{12F3AD26-7E3F-4E41-890E-D6932517B221}" destId="{16473AFA-5AC8-47C4-B463-B0FA5A545168}" srcOrd="19" destOrd="0" presId="urn:microsoft.com/office/officeart/2005/8/layout/list1"/>
    <dgm:cxn modelId="{8E7BB8CE-0F1F-42A4-9FE9-6C5267F97488}" type="presParOf" srcId="{12F3AD26-7E3F-4E41-890E-D6932517B221}" destId="{8E3F8D36-02DA-44AD-88FF-8146FF7D4417}" srcOrd="20" destOrd="0" presId="urn:microsoft.com/office/officeart/2005/8/layout/list1"/>
    <dgm:cxn modelId="{BD082164-4B9C-428A-8313-838BAC610431}" type="presParOf" srcId="{8E3F8D36-02DA-44AD-88FF-8146FF7D4417}" destId="{A941948D-9E72-4E20-A864-342CE9D63D2D}" srcOrd="0" destOrd="0" presId="urn:microsoft.com/office/officeart/2005/8/layout/list1"/>
    <dgm:cxn modelId="{FBB38D16-C00E-41EA-9E5F-4B66C4445B06}" type="presParOf" srcId="{8E3F8D36-02DA-44AD-88FF-8146FF7D4417}" destId="{9DD45381-CAD9-4851-B7D9-85B262B112BF}" srcOrd="1" destOrd="0" presId="urn:microsoft.com/office/officeart/2005/8/layout/list1"/>
    <dgm:cxn modelId="{68AFFF15-0BB6-4186-B5C4-F87DEEEDE754}" type="presParOf" srcId="{12F3AD26-7E3F-4E41-890E-D6932517B221}" destId="{68757A41-838B-4BDA-8C57-F87EB47B6555}" srcOrd="21" destOrd="0" presId="urn:microsoft.com/office/officeart/2005/8/layout/list1"/>
    <dgm:cxn modelId="{D674E78E-CFF9-4350-9895-5E0EA52FDCAD}" type="presParOf" srcId="{12F3AD26-7E3F-4E41-890E-D6932517B221}" destId="{0C314F67-8BD6-4C30-B829-A7A9877B5044}" srcOrd="22" destOrd="0" presId="urn:microsoft.com/office/officeart/2005/8/layout/list1"/>
    <dgm:cxn modelId="{19204BB0-7892-47E8-B835-FFEF1A754173}" type="presParOf" srcId="{12F3AD26-7E3F-4E41-890E-D6932517B221}" destId="{E87623C7-42A0-49EA-A0C8-FF53C7E8A910}" srcOrd="23" destOrd="0" presId="urn:microsoft.com/office/officeart/2005/8/layout/list1"/>
    <dgm:cxn modelId="{39FEF713-C1A0-41AC-9F92-5BA989E22F71}" type="presParOf" srcId="{12F3AD26-7E3F-4E41-890E-D6932517B221}" destId="{DF52D0D1-2C2E-4F0D-BB99-F694FB69D3FE}" srcOrd="24" destOrd="0" presId="urn:microsoft.com/office/officeart/2005/8/layout/list1"/>
    <dgm:cxn modelId="{E4701C13-3151-4CB5-AA2C-A7280E4B344C}" type="presParOf" srcId="{DF52D0D1-2C2E-4F0D-BB99-F694FB69D3FE}" destId="{F3C6B540-4047-4C1C-BF25-C6636DB96AC3}" srcOrd="0" destOrd="0" presId="urn:microsoft.com/office/officeart/2005/8/layout/list1"/>
    <dgm:cxn modelId="{A9DA446B-3BB6-4101-A13A-65F173C5BA73}" type="presParOf" srcId="{DF52D0D1-2C2E-4F0D-BB99-F694FB69D3FE}" destId="{0125E116-14ED-4E0F-9A87-F7FB7F8317F7}" srcOrd="1" destOrd="0" presId="urn:microsoft.com/office/officeart/2005/8/layout/list1"/>
    <dgm:cxn modelId="{DC66E4DB-4BEC-4382-BC6D-BFD12CEAAC5E}" type="presParOf" srcId="{12F3AD26-7E3F-4E41-890E-D6932517B221}" destId="{0EF0243B-C1B7-4638-9022-2780869D547E}" srcOrd="25" destOrd="0" presId="urn:microsoft.com/office/officeart/2005/8/layout/list1"/>
    <dgm:cxn modelId="{23B43ECD-D995-4D2F-9765-5DE43DAE4BE3}" type="presParOf" srcId="{12F3AD26-7E3F-4E41-890E-D6932517B221}" destId="{0FF76334-32A1-43A0-A5CA-E0AF4AE3A6A6}" srcOrd="26" destOrd="0" presId="urn:microsoft.com/office/officeart/2005/8/layout/list1"/>
    <dgm:cxn modelId="{D22A4700-229B-430A-A20F-F5E6987D7BDB}" type="presParOf" srcId="{12F3AD26-7E3F-4E41-890E-D6932517B221}" destId="{0B50F238-C267-4D1E-94D5-01BD5446B7F9}" srcOrd="27" destOrd="0" presId="urn:microsoft.com/office/officeart/2005/8/layout/list1"/>
    <dgm:cxn modelId="{DF766435-5EAC-43AD-A98F-F030C5A11747}" type="presParOf" srcId="{12F3AD26-7E3F-4E41-890E-D6932517B221}" destId="{4903EA4B-B167-48E8-96E8-4749060D9E4A}" srcOrd="28" destOrd="0" presId="urn:microsoft.com/office/officeart/2005/8/layout/list1"/>
    <dgm:cxn modelId="{12F9C958-C5E1-4561-93FB-0DC4600F1FE4}" type="presParOf" srcId="{4903EA4B-B167-48E8-96E8-4749060D9E4A}" destId="{299A887C-57D2-49E5-9BFE-14FC8F219D08}" srcOrd="0" destOrd="0" presId="urn:microsoft.com/office/officeart/2005/8/layout/list1"/>
    <dgm:cxn modelId="{4F5A0194-3737-4EF0-AFCA-B4760C4E2BD0}" type="presParOf" srcId="{4903EA4B-B167-48E8-96E8-4749060D9E4A}" destId="{D4077C62-63A7-4B49-8384-137E2EAD5759}" srcOrd="1" destOrd="0" presId="urn:microsoft.com/office/officeart/2005/8/layout/list1"/>
    <dgm:cxn modelId="{81653488-3D63-4087-B03D-F42E28420A28}" type="presParOf" srcId="{12F3AD26-7E3F-4E41-890E-D6932517B221}" destId="{18E0EF0B-7BA2-4BDB-95B4-DD6A7B897BB1}" srcOrd="29" destOrd="0" presId="urn:microsoft.com/office/officeart/2005/8/layout/list1"/>
    <dgm:cxn modelId="{15AA3A5E-116C-487C-86EA-17884FC7AE11}" type="presParOf" srcId="{12F3AD26-7E3F-4E41-890E-D6932517B221}" destId="{BFB397DD-8D0D-4C46-ABD4-74335D0D2C5F}" srcOrd="30" destOrd="0" presId="urn:microsoft.com/office/officeart/2005/8/layout/list1"/>
    <dgm:cxn modelId="{46182C41-F25C-4E90-A304-054CDC737250}" type="presParOf" srcId="{12F3AD26-7E3F-4E41-890E-D6932517B221}" destId="{5D5EE724-A15C-4355-B2E8-27F573E6BEDB}" srcOrd="31" destOrd="0" presId="urn:microsoft.com/office/officeart/2005/8/layout/list1"/>
    <dgm:cxn modelId="{C678A036-24E6-4810-992D-A235D6375E7C}" type="presParOf" srcId="{12F3AD26-7E3F-4E41-890E-D6932517B221}" destId="{C1C8812E-5A2D-4690-881F-C8270C1F90A6}" srcOrd="32" destOrd="0" presId="urn:microsoft.com/office/officeart/2005/8/layout/list1"/>
    <dgm:cxn modelId="{C391318A-60AC-4C3E-A58D-8CA5FB082A5A}" type="presParOf" srcId="{C1C8812E-5A2D-4690-881F-C8270C1F90A6}" destId="{269BF41B-AF5F-42CC-8A67-7A7E9230F7EA}" srcOrd="0" destOrd="0" presId="urn:microsoft.com/office/officeart/2005/8/layout/list1"/>
    <dgm:cxn modelId="{5EDF7C11-A193-42CC-A066-5FDFEDF3C0D5}" type="presParOf" srcId="{C1C8812E-5A2D-4690-881F-C8270C1F90A6}" destId="{E9C3829B-39BF-4E11-B0F4-0C16D46356B6}" srcOrd="1" destOrd="0" presId="urn:microsoft.com/office/officeart/2005/8/layout/list1"/>
    <dgm:cxn modelId="{55C196E9-03FC-4D62-9F14-9F56EE9DE41B}" type="presParOf" srcId="{12F3AD26-7E3F-4E41-890E-D6932517B221}" destId="{CE8BEEFD-7638-44EB-9FF0-09C7C43E0BD5}" srcOrd="33" destOrd="0" presId="urn:microsoft.com/office/officeart/2005/8/layout/list1"/>
    <dgm:cxn modelId="{541B338A-BF74-46CC-BD0C-45A57249F92F}" type="presParOf" srcId="{12F3AD26-7E3F-4E41-890E-D6932517B221}" destId="{C4618B7E-DA9D-4E43-9361-2FF02980DAA1}" srcOrd="34" destOrd="0" presId="urn:microsoft.com/office/officeart/2005/8/layout/list1"/>
    <dgm:cxn modelId="{263610A0-EC99-4F4F-BE92-CF885627A0F7}" type="presParOf" srcId="{12F3AD26-7E3F-4E41-890E-D6932517B221}" destId="{882AF77F-C667-4F5C-A266-708BB3A53DEC}" srcOrd="35" destOrd="0" presId="urn:microsoft.com/office/officeart/2005/8/layout/list1"/>
    <dgm:cxn modelId="{284EB977-FF63-4CFC-9A78-2D76041C15CA}" type="presParOf" srcId="{12F3AD26-7E3F-4E41-890E-D6932517B221}" destId="{230B065B-F5B3-4447-9A4D-93E4C535A4CB}" srcOrd="36" destOrd="0" presId="urn:microsoft.com/office/officeart/2005/8/layout/list1"/>
    <dgm:cxn modelId="{86C1D67D-A7BB-43E0-833E-49B3F9928A32}" type="presParOf" srcId="{230B065B-F5B3-4447-9A4D-93E4C535A4CB}" destId="{5D0D08DE-3466-4FFB-9ADD-740A4F95D117}" srcOrd="0" destOrd="0" presId="urn:microsoft.com/office/officeart/2005/8/layout/list1"/>
    <dgm:cxn modelId="{CF6E2139-37FC-4A7A-BF0C-0E6BDB711999}" type="presParOf" srcId="{230B065B-F5B3-4447-9A4D-93E4C535A4CB}" destId="{A18DC312-34CE-46D1-B969-D82E13DC5E39}" srcOrd="1" destOrd="0" presId="urn:microsoft.com/office/officeart/2005/8/layout/list1"/>
    <dgm:cxn modelId="{314F2ACD-2E25-42A0-A710-A3E0574D15AE}" type="presParOf" srcId="{12F3AD26-7E3F-4E41-890E-D6932517B221}" destId="{2EC2D887-EFC2-4455-BBDA-4DFED2772865}" srcOrd="37" destOrd="0" presId="urn:microsoft.com/office/officeart/2005/8/layout/list1"/>
    <dgm:cxn modelId="{A6624005-3F42-435A-B4A1-AC651590BA10}" type="presParOf" srcId="{12F3AD26-7E3F-4E41-890E-D6932517B221}" destId="{DC89F264-E56F-4355-99EB-BC824C30C55D}" srcOrd="38" destOrd="0" presId="urn:microsoft.com/office/officeart/2005/8/layout/list1"/>
    <dgm:cxn modelId="{3DCE5C9A-ABD5-4921-A817-67DE28835D30}" type="presParOf" srcId="{12F3AD26-7E3F-4E41-890E-D6932517B221}" destId="{11688526-D12E-4D20-AF2F-C7875A0DE9C1}" srcOrd="39" destOrd="0" presId="urn:microsoft.com/office/officeart/2005/8/layout/list1"/>
    <dgm:cxn modelId="{48556133-D467-4B46-BE96-AD6CE6BC109E}" type="presParOf" srcId="{12F3AD26-7E3F-4E41-890E-D6932517B221}" destId="{154EFB4B-9825-4900-A73B-86A4D20ECE7F}" srcOrd="40" destOrd="0" presId="urn:microsoft.com/office/officeart/2005/8/layout/list1"/>
    <dgm:cxn modelId="{B0D14EAF-B0E9-49C7-A5D1-ED3F41994DEB}" type="presParOf" srcId="{154EFB4B-9825-4900-A73B-86A4D20ECE7F}" destId="{D2A5360F-7EEC-43C7-BBE3-ECB6DA961617}" srcOrd="0" destOrd="0" presId="urn:microsoft.com/office/officeart/2005/8/layout/list1"/>
    <dgm:cxn modelId="{FC350D50-6528-48D4-A874-4B392537C43F}" type="presParOf" srcId="{154EFB4B-9825-4900-A73B-86A4D20ECE7F}" destId="{90B0A56A-254A-4F8F-B9CA-F0DFE367C95C}" srcOrd="1" destOrd="0" presId="urn:microsoft.com/office/officeart/2005/8/layout/list1"/>
    <dgm:cxn modelId="{BD06CD8B-F55C-425E-903B-C1B5FD7A3A90}" type="presParOf" srcId="{12F3AD26-7E3F-4E41-890E-D6932517B221}" destId="{945B09C7-C301-4A61-9F45-A4121CF3D021}" srcOrd="41" destOrd="0" presId="urn:microsoft.com/office/officeart/2005/8/layout/list1"/>
    <dgm:cxn modelId="{E225ECDB-503F-436A-8F65-BCA266C65C68}" type="presParOf" srcId="{12F3AD26-7E3F-4E41-890E-D6932517B221}" destId="{66E160E4-2AC6-4A4B-8B3C-FA53178FBD01}" srcOrd="4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685A0C-820A-43E1-BB71-A3A7E501E070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C50CC3-5151-463A-BB38-73322D286CF8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1100" dirty="0" smtClean="0">
              <a:solidFill>
                <a:schemeClr val="tx1"/>
              </a:solidFill>
            </a:rPr>
            <a:t>Модернизация и развитие автомобильных дорог общего пользования            43,8 %</a:t>
          </a:r>
          <a:r>
            <a:rPr lang="ru-RU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205660B-3DA7-48F1-AF2C-99011EBC6499}" type="parTrans" cxnId="{AFB1E6A7-7AC6-439F-B880-AAE6EEED190D}">
      <dgm:prSet/>
      <dgm:spPr/>
      <dgm:t>
        <a:bodyPr/>
        <a:lstStyle/>
        <a:p>
          <a:endParaRPr lang="ru-RU"/>
        </a:p>
      </dgm:t>
    </dgm:pt>
    <dgm:pt modelId="{9CFB2D8D-64A4-4CA2-B109-495A9B4C2E7B}" type="sibTrans" cxnId="{AFB1E6A7-7AC6-439F-B880-AAE6EEED190D}">
      <dgm:prSet/>
      <dgm:spPr/>
      <dgm:t>
        <a:bodyPr/>
        <a:lstStyle/>
        <a:p>
          <a:endParaRPr lang="ru-RU"/>
        </a:p>
      </dgm:t>
    </dgm:pt>
    <dgm:pt modelId="{2D15D5A2-B016-4F3E-AD9F-A1BBA82E2153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/>
            <a:t>Развитие культуры        1,0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4318DF07-3508-4E6E-A63C-8309ECAA712C}" type="parTrans" cxnId="{F574434C-830B-475D-B98D-2D48774BFEFC}">
      <dgm:prSet/>
      <dgm:spPr/>
      <dgm:t>
        <a:bodyPr/>
        <a:lstStyle/>
        <a:p>
          <a:endParaRPr lang="ru-RU"/>
        </a:p>
      </dgm:t>
    </dgm:pt>
    <dgm:pt modelId="{D89BE17B-5F66-4FAE-AEF4-75979375E162}" type="sibTrans" cxnId="{F574434C-830B-475D-B98D-2D48774BFEFC}">
      <dgm:prSet/>
      <dgm:spPr/>
      <dgm:t>
        <a:bodyPr/>
        <a:lstStyle/>
        <a:p>
          <a:endParaRPr lang="ru-RU"/>
        </a:p>
      </dgm:t>
    </dgm:pt>
    <dgm:pt modelId="{23D7B9F4-C2D2-4ACE-9864-AFA7819E8579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физической культуры и спорта   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            </a:t>
          </a:r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</a:t>
          </a:r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,4 %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E8525D2-D8D5-4CE8-BA6B-99701111E8DA}" type="parTrans" cxnId="{7103FAF7-825E-471A-A543-169E5CB0C319}">
      <dgm:prSet/>
      <dgm:spPr/>
      <dgm:t>
        <a:bodyPr/>
        <a:lstStyle/>
        <a:p>
          <a:endParaRPr lang="ru-RU"/>
        </a:p>
      </dgm:t>
    </dgm:pt>
    <dgm:pt modelId="{8D3686DF-A4A2-4DF4-9278-3CBEDF15F859}" type="sibTrans" cxnId="{7103FAF7-825E-471A-A543-169E5CB0C319}">
      <dgm:prSet/>
      <dgm:spPr/>
      <dgm:t>
        <a:bodyPr/>
        <a:lstStyle/>
        <a:p>
          <a:endParaRPr lang="ru-RU"/>
        </a:p>
      </dgm:t>
    </dgm:pt>
    <dgm:pt modelId="{D81F0A27-4367-469A-B4E5-95567608EA4C}">
      <dgm:prSet phldrT="[Текст]" custT="1"/>
      <dgm:spPr>
        <a:solidFill>
          <a:srgbClr val="A779A0"/>
        </a:solidFill>
      </dgm:spPr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Благоустройство территории </a:t>
          </a:r>
          <a:r>
            <a:rPr lang="ru-RU" sz="1200" dirty="0" err="1" smtClean="0">
              <a:latin typeface="Times New Roman" pitchFamily="18" charset="0"/>
              <a:cs typeface="Times New Roman" pitchFamily="18" charset="0"/>
            </a:rPr>
            <a:t>Могочинского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сельского поселения                            21,2 %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B89D107D-7340-48D6-9412-ACD1E6510860}" type="parTrans" cxnId="{0967ABA8-5038-4F3A-82BD-212FB8016974}">
      <dgm:prSet/>
      <dgm:spPr/>
      <dgm:t>
        <a:bodyPr/>
        <a:lstStyle/>
        <a:p>
          <a:endParaRPr lang="ru-RU"/>
        </a:p>
      </dgm:t>
    </dgm:pt>
    <dgm:pt modelId="{863A9E03-D079-4A99-9E8C-A3CC15431746}" type="sibTrans" cxnId="{0967ABA8-5038-4F3A-82BD-212FB8016974}">
      <dgm:prSet/>
      <dgm:spPr/>
      <dgm:t>
        <a:bodyPr/>
        <a:lstStyle/>
        <a:p>
          <a:endParaRPr lang="ru-RU"/>
        </a:p>
      </dgm:t>
    </dgm:pt>
    <dgm:pt modelId="{2D16B43B-49DB-4844-B185-0CFF8CFA99F3}">
      <dgm:prSet phldrT="[Текст]" custT="1"/>
      <dgm:spPr>
        <a:solidFill>
          <a:srgbClr val="D07006"/>
        </a:solidFill>
      </dgm:spPr>
      <dgm:t>
        <a:bodyPr/>
        <a:lstStyle/>
        <a:p>
          <a:r>
            <a:rPr lang="ru-RU" sz="1000" dirty="0" smtClean="0">
              <a:latin typeface="Times New Roman" pitchFamily="18" charset="0"/>
              <a:cs typeface="Times New Roman" pitchFamily="18" charset="0"/>
            </a:rPr>
            <a:t>Производственный контроль качества питьевой воды нецентрализованных систем питьевого водоснабжения в населенных пунктах </a:t>
          </a:r>
          <a:r>
            <a:rPr lang="ru-RU" sz="1000" dirty="0" err="1" smtClean="0">
              <a:latin typeface="Times New Roman" pitchFamily="18" charset="0"/>
              <a:cs typeface="Times New Roman" pitchFamily="18" charset="0"/>
            </a:rPr>
            <a:t>Могочинского</a:t>
          </a:r>
          <a:r>
            <a:rPr lang="ru-RU" sz="1000" dirty="0" smtClean="0">
              <a:latin typeface="Times New Roman" pitchFamily="18" charset="0"/>
              <a:cs typeface="Times New Roman" pitchFamily="18" charset="0"/>
            </a:rPr>
            <a:t> сельского поселения                         </a:t>
          </a:r>
          <a:r>
            <a:rPr lang="ru-RU" sz="1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0</a:t>
          </a:r>
          <a:r>
            <a:rPr lang="ru-RU" sz="9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,6%</a:t>
          </a:r>
          <a:endParaRPr lang="ru-RU" sz="9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97699A-FFF4-459A-9459-2A435DFA06BF}" type="parTrans" cxnId="{F0D02FD3-B2FC-4955-B569-83D4CE5E7F95}">
      <dgm:prSet/>
      <dgm:spPr/>
      <dgm:t>
        <a:bodyPr/>
        <a:lstStyle/>
        <a:p>
          <a:endParaRPr lang="ru-RU"/>
        </a:p>
      </dgm:t>
    </dgm:pt>
    <dgm:pt modelId="{D5127ECF-D40C-4329-B288-162F65797F1A}" type="sibTrans" cxnId="{F0D02FD3-B2FC-4955-B569-83D4CE5E7F95}">
      <dgm:prSet/>
      <dgm:spPr/>
      <dgm:t>
        <a:bodyPr/>
        <a:lstStyle/>
        <a:p>
          <a:endParaRPr lang="ru-RU"/>
        </a:p>
      </dgm:t>
    </dgm:pt>
    <dgm:pt modelId="{79929731-F5C6-49BB-909E-9F1623581234}">
      <dgm:prSet phldrT="[Текст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Развитие уличного освещения</a:t>
          </a:r>
        </a:p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29,1 %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C64C7785-4F8A-45A7-B87F-2C91C716A944}" type="parTrans" cxnId="{2153F61B-547F-41B7-8200-A6A756883EE1}">
      <dgm:prSet/>
      <dgm:spPr/>
      <dgm:t>
        <a:bodyPr/>
        <a:lstStyle/>
        <a:p>
          <a:endParaRPr lang="ru-RU"/>
        </a:p>
      </dgm:t>
    </dgm:pt>
    <dgm:pt modelId="{36FA6AA7-622C-447C-912A-B778CCDD3999}" type="sibTrans" cxnId="{2153F61B-547F-41B7-8200-A6A756883EE1}">
      <dgm:prSet/>
      <dgm:spPr/>
      <dgm:t>
        <a:bodyPr/>
        <a:lstStyle/>
        <a:p>
          <a:endParaRPr lang="ru-RU"/>
        </a:p>
      </dgm:t>
    </dgm:pt>
    <dgm:pt modelId="{AC6A4BCC-AD61-47AC-8CFD-BA52E70273FB}">
      <dgm:prSet phldrT="[Текст]" custT="1"/>
      <dgm:spPr>
        <a:solidFill>
          <a:srgbClr val="BF173F"/>
        </a:solidFill>
      </dgm:spPr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Пожарная безопасность на территории </a:t>
          </a:r>
          <a:r>
            <a:rPr lang="ru-RU" sz="1200" dirty="0" err="1" smtClean="0">
              <a:latin typeface="Times New Roman" pitchFamily="18" charset="0"/>
              <a:cs typeface="Times New Roman" pitchFamily="18" charset="0"/>
            </a:rPr>
            <a:t>Могочинского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сельского поселения         0</a:t>
          </a:r>
          <a:r>
            <a:rPr lang="ru-RU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,7%</a:t>
          </a:r>
          <a:endParaRPr lang="ru-RU" sz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A3B4909-9E60-43DD-904E-109C6AA9CF01}" type="parTrans" cxnId="{149C041E-624E-4506-9B55-C5C5D271FC71}">
      <dgm:prSet/>
      <dgm:spPr/>
      <dgm:t>
        <a:bodyPr/>
        <a:lstStyle/>
        <a:p>
          <a:endParaRPr lang="ru-RU"/>
        </a:p>
      </dgm:t>
    </dgm:pt>
    <dgm:pt modelId="{C0DBE9EE-9462-414A-9155-2F00CECBF55B}" type="sibTrans" cxnId="{149C041E-624E-4506-9B55-C5C5D271FC71}">
      <dgm:prSet/>
      <dgm:spPr/>
      <dgm:t>
        <a:bodyPr/>
        <a:lstStyle/>
        <a:p>
          <a:endParaRPr lang="ru-RU"/>
        </a:p>
      </dgm:t>
    </dgm:pt>
    <dgm:pt modelId="{B046D5C8-EF24-48FE-B945-7D19ACF33A1D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Предупреждение, ликвидация чрезвычайных ситуаций         1,6 %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53310C27-FC8A-4FA8-94AA-3F0440520230}" type="parTrans" cxnId="{07ACA965-0B64-48DE-B754-657090631B35}">
      <dgm:prSet/>
      <dgm:spPr/>
      <dgm:t>
        <a:bodyPr/>
        <a:lstStyle/>
        <a:p>
          <a:endParaRPr lang="ru-RU"/>
        </a:p>
      </dgm:t>
    </dgm:pt>
    <dgm:pt modelId="{7394A0A5-9315-43FC-B0B3-CE02F2DAD9A7}" type="sibTrans" cxnId="{07ACA965-0B64-48DE-B754-657090631B35}">
      <dgm:prSet/>
      <dgm:spPr/>
      <dgm:t>
        <a:bodyPr/>
        <a:lstStyle/>
        <a:p>
          <a:endParaRPr lang="ru-RU"/>
        </a:p>
      </dgm:t>
    </dgm:pt>
    <dgm:pt modelId="{3F1F65F8-BAC9-4ED3-867F-717EC2FDF212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Ведение </a:t>
          </a:r>
          <a:r>
            <a:rPr lang="ru-RU" sz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похозяйственного</a:t>
          </a:r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учета в </a:t>
          </a:r>
          <a:r>
            <a:rPr lang="ru-RU" sz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Могочинском</a:t>
          </a:r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сельском поселении на 2016 год</a:t>
          </a:r>
        </a:p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1,0%.</a:t>
          </a:r>
        </a:p>
      </dgm:t>
    </dgm:pt>
    <dgm:pt modelId="{261F074A-10A8-4BC5-8E6B-839E90A40C28}" type="parTrans" cxnId="{42B900BA-2083-47F8-8AAE-552E0C0E2477}">
      <dgm:prSet/>
      <dgm:spPr/>
      <dgm:t>
        <a:bodyPr/>
        <a:lstStyle/>
        <a:p>
          <a:endParaRPr lang="ru-RU"/>
        </a:p>
      </dgm:t>
    </dgm:pt>
    <dgm:pt modelId="{FC742569-1C93-4AF9-9FE0-55C91AE995F1}" type="sibTrans" cxnId="{42B900BA-2083-47F8-8AAE-552E0C0E2477}">
      <dgm:prSet/>
      <dgm:spPr/>
      <dgm:t>
        <a:bodyPr/>
        <a:lstStyle/>
        <a:p>
          <a:endParaRPr lang="ru-RU"/>
        </a:p>
      </dgm:t>
    </dgm:pt>
    <dgm:pt modelId="{7BB35D37-C682-4CCD-89A1-3432435D50B1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Средства массовой информации на 2016 - 2018 годы                                   0,1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%</a:t>
          </a:r>
        </a:p>
      </dgm:t>
    </dgm:pt>
    <dgm:pt modelId="{D30870A1-CF86-4E9A-B38F-A304B394D977}" type="parTrans" cxnId="{4B45940E-1213-48C9-8D6C-4CF64605AEFF}">
      <dgm:prSet/>
      <dgm:spPr/>
      <dgm:t>
        <a:bodyPr/>
        <a:lstStyle/>
        <a:p>
          <a:endParaRPr lang="ru-RU"/>
        </a:p>
      </dgm:t>
    </dgm:pt>
    <dgm:pt modelId="{2A9BF92A-2341-4846-8C78-2477A9F6A77E}" type="sibTrans" cxnId="{4B45940E-1213-48C9-8D6C-4CF64605AEFF}">
      <dgm:prSet/>
      <dgm:spPr/>
      <dgm:t>
        <a:bodyPr/>
        <a:lstStyle/>
        <a:p>
          <a:endParaRPr lang="ru-RU"/>
        </a:p>
      </dgm:t>
    </dgm:pt>
    <dgm:pt modelId="{37BFF61D-8526-4F90-AFB0-16BF2E6E28CD}">
      <dgm:prSet phldrT="[Текст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Устойчивое общественное развитие в муниципальном образовании «</a:t>
          </a:r>
          <a:r>
            <a:rPr lang="ru-RU" sz="1100" dirty="0" err="1" smtClean="0">
              <a:latin typeface="Times New Roman" pitchFamily="18" charset="0"/>
              <a:cs typeface="Times New Roman" pitchFamily="18" charset="0"/>
            </a:rPr>
            <a:t>Могочинское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сельское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 поселение» </a:t>
          </a:r>
          <a:r>
            <a:rPr lang="ru-RU" sz="1100" dirty="0" err="1" smtClean="0">
              <a:latin typeface="Times New Roman" pitchFamily="18" charset="0"/>
              <a:cs typeface="Times New Roman" pitchFamily="18" charset="0"/>
            </a:rPr>
            <a:t>Молчановского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 района Томской области                 0,4 %</a:t>
          </a:r>
          <a:endParaRPr lang="ru-RU" sz="11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FB75669-4949-4749-AFF7-215AD27AE29D}" type="parTrans" cxnId="{A6007A74-8739-4629-8628-D153F8C5C8FF}">
      <dgm:prSet/>
      <dgm:spPr/>
      <dgm:t>
        <a:bodyPr/>
        <a:lstStyle/>
        <a:p>
          <a:endParaRPr lang="ru-RU"/>
        </a:p>
      </dgm:t>
    </dgm:pt>
    <dgm:pt modelId="{12B27375-B8A2-4DF5-AA06-097BC6912502}" type="sibTrans" cxnId="{A6007A74-8739-4629-8628-D153F8C5C8FF}">
      <dgm:prSet/>
      <dgm:spPr/>
      <dgm:t>
        <a:bodyPr/>
        <a:lstStyle/>
        <a:p>
          <a:endParaRPr lang="ru-RU"/>
        </a:p>
      </dgm:t>
    </dgm:pt>
    <dgm:pt modelId="{E9671E32-4AE7-4A35-86C4-B53FD47E0F8A}" type="pres">
      <dgm:prSet presAssocID="{E0685A0C-820A-43E1-BB71-A3A7E501E07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0A66C4-FC06-4526-B0FC-246E73FD87D9}" type="pres">
      <dgm:prSet presAssocID="{84C50CC3-5151-463A-BB38-73322D286CF8}" presName="node" presStyleLbl="node1" presStyleIdx="0" presStyleCnt="11" custScaleX="71477" custScaleY="3189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96BF5-22E9-49A1-A053-D8D6D6B56593}" type="pres">
      <dgm:prSet presAssocID="{9CFB2D8D-64A4-4CA2-B109-495A9B4C2E7B}" presName="sibTrans" presStyleCnt="0"/>
      <dgm:spPr/>
    </dgm:pt>
    <dgm:pt modelId="{D3F89DFC-0598-4F8A-B5C4-AE9EA8C58CBB}" type="pres">
      <dgm:prSet presAssocID="{2D15D5A2-B016-4F3E-AD9F-A1BBA82E2153}" presName="node" presStyleLbl="node1" presStyleIdx="1" presStyleCnt="11" custScaleX="82237" custScaleY="214998" custLinFactNeighborX="-203" custLinFactNeighborY="-10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5FADCE-C51A-4C0F-A248-8500455325A5}" type="pres">
      <dgm:prSet presAssocID="{D89BE17B-5F66-4FAE-AEF4-75979375E162}" presName="sibTrans" presStyleCnt="0"/>
      <dgm:spPr/>
    </dgm:pt>
    <dgm:pt modelId="{0D8C549A-34EE-4918-BBB1-8CA88AA4EF08}" type="pres">
      <dgm:prSet presAssocID="{23D7B9F4-C2D2-4ACE-9864-AFA7819E8579}" presName="node" presStyleLbl="node1" presStyleIdx="2" presStyleCnt="11" custScaleX="91552" custScaleY="239665" custLinFactNeighborX="1142" custLinFactNeighborY="13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C508B9-2B64-4AFE-82B5-E29C717E6415}" type="pres">
      <dgm:prSet presAssocID="{8D3686DF-A4A2-4DF4-9278-3CBEDF15F859}" presName="sibTrans" presStyleCnt="0"/>
      <dgm:spPr/>
    </dgm:pt>
    <dgm:pt modelId="{A550CF3D-4886-4320-924E-403C0332E69E}" type="pres">
      <dgm:prSet presAssocID="{D81F0A27-4367-469A-B4E5-95567608EA4C}" presName="node" presStyleLbl="node1" presStyleIdx="3" presStyleCnt="11" custScaleX="85795" custScaleY="2945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A75FFF-3A27-4364-ADC1-232079A1DA4E}" type="pres">
      <dgm:prSet presAssocID="{863A9E03-D079-4A99-9E8C-A3CC15431746}" presName="sibTrans" presStyleCnt="0"/>
      <dgm:spPr/>
    </dgm:pt>
    <dgm:pt modelId="{4F0A4221-27B3-4A57-A8F5-038E76D998BC}" type="pres">
      <dgm:prSet presAssocID="{2D16B43B-49DB-4844-B185-0CFF8CFA99F3}" presName="node" presStyleLbl="node1" presStyleIdx="4" presStyleCnt="11" custScaleX="92163" custScaleY="352604" custLinFactNeighborX="5593" custLinFactNeighborY="487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428A0C-0D48-4AC3-8A43-81136925B723}" type="pres">
      <dgm:prSet presAssocID="{D5127ECF-D40C-4329-B288-162F65797F1A}" presName="sibTrans" presStyleCnt="0"/>
      <dgm:spPr/>
    </dgm:pt>
    <dgm:pt modelId="{2AF71F3A-6EEE-4C19-94F4-1CA04339B3CF}" type="pres">
      <dgm:prSet presAssocID="{79929731-F5C6-49BB-909E-9F1623581234}" presName="node" presStyleLbl="node1" presStyleIdx="5" presStyleCnt="11" custScaleX="93519" custScaleY="178461" custLinFactNeighborX="1038" custLinFactNeighborY="-43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39648F-604B-428D-92B7-CD630C66F181}" type="pres">
      <dgm:prSet presAssocID="{36FA6AA7-622C-447C-912A-B778CCDD3999}" presName="sibTrans" presStyleCnt="0"/>
      <dgm:spPr/>
    </dgm:pt>
    <dgm:pt modelId="{FB21FBD9-8687-4B41-A585-1F852FEC42B0}" type="pres">
      <dgm:prSet presAssocID="{AC6A4BCC-AD61-47AC-8CFD-BA52E70273FB}" presName="node" presStyleLbl="node1" presStyleIdx="6" presStyleCnt="11" custScaleX="94453" custScaleY="317685" custLinFactNeighborX="6649" custLinFactNeighborY="65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813768-A8AC-49BC-B754-829F72C5FF0F}" type="pres">
      <dgm:prSet presAssocID="{C0DBE9EE-9462-414A-9155-2F00CECBF55B}" presName="sibTrans" presStyleCnt="0"/>
      <dgm:spPr/>
    </dgm:pt>
    <dgm:pt modelId="{1A35998A-9E9F-4EAC-8C3D-3FBDFA9BC135}" type="pres">
      <dgm:prSet presAssocID="{B046D5C8-EF24-48FE-B945-7D19ACF33A1D}" presName="node" presStyleLbl="node1" presStyleIdx="7" presStyleCnt="11" custScaleX="74216" custScaleY="244153" custLinFactNeighborX="5297" custLinFactNeighborY="-54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DD89FB-9F8B-48CD-A246-177D82ECE915}" type="pres">
      <dgm:prSet presAssocID="{7394A0A5-9315-43FC-B0B3-CE02F2DAD9A7}" presName="sibTrans" presStyleCnt="0"/>
      <dgm:spPr/>
    </dgm:pt>
    <dgm:pt modelId="{2BF1F691-BABE-4597-9929-DC73B236AF44}" type="pres">
      <dgm:prSet presAssocID="{3F1F65F8-BAC9-4ED3-867F-717EC2FDF212}" presName="node" presStyleLbl="node1" presStyleIdx="8" presStyleCnt="11" custScaleX="74217" custScaleY="323907" custLinFactNeighborX="-1358" custLinFactNeighborY="-108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9FA610-FA6E-477E-B0F8-759D023E3E19}" type="pres">
      <dgm:prSet presAssocID="{FC742569-1C93-4AF9-9FE0-55C91AE995F1}" presName="sibTrans" presStyleCnt="0"/>
      <dgm:spPr/>
    </dgm:pt>
    <dgm:pt modelId="{7AD66743-E912-45EC-AF5C-6FA2675527E0}" type="pres">
      <dgm:prSet presAssocID="{7BB35D37-C682-4CCD-89A1-3432435D50B1}" presName="node" presStyleLbl="node1" presStyleIdx="9" presStyleCnt="11" custScaleX="70886" custScaleY="2332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1051BE-750D-47DE-AC04-F771230E0815}" type="pres">
      <dgm:prSet presAssocID="{2A9BF92A-2341-4846-8C78-2477A9F6A77E}" presName="sibTrans" presStyleCnt="0"/>
      <dgm:spPr/>
    </dgm:pt>
    <dgm:pt modelId="{2F0E09A5-357A-4FE5-9AAC-E1F00C95F98E}" type="pres">
      <dgm:prSet presAssocID="{37BFF61D-8526-4F90-AFB0-16BF2E6E28CD}" presName="node" presStyleLbl="node1" presStyleIdx="10" presStyleCnt="11" custAng="0" custScaleY="363509" custLinFactNeighborX="83543" custLinFactNeighborY="-154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9C041E-624E-4506-9B55-C5C5D271FC71}" srcId="{E0685A0C-820A-43E1-BB71-A3A7E501E070}" destId="{AC6A4BCC-AD61-47AC-8CFD-BA52E70273FB}" srcOrd="6" destOrd="0" parTransId="{7A3B4909-9E60-43DD-904E-109C6AA9CF01}" sibTransId="{C0DBE9EE-9462-414A-9155-2F00CECBF55B}"/>
    <dgm:cxn modelId="{4B45940E-1213-48C9-8D6C-4CF64605AEFF}" srcId="{E0685A0C-820A-43E1-BB71-A3A7E501E070}" destId="{7BB35D37-C682-4CCD-89A1-3432435D50B1}" srcOrd="9" destOrd="0" parTransId="{D30870A1-CF86-4E9A-B38F-A304B394D977}" sibTransId="{2A9BF92A-2341-4846-8C78-2477A9F6A77E}"/>
    <dgm:cxn modelId="{DE4B6030-16B4-4BA5-8547-49B2F0795A88}" type="presOf" srcId="{7BB35D37-C682-4CCD-89A1-3432435D50B1}" destId="{7AD66743-E912-45EC-AF5C-6FA2675527E0}" srcOrd="0" destOrd="0" presId="urn:microsoft.com/office/officeart/2005/8/layout/default#3"/>
    <dgm:cxn modelId="{AFB1E6A7-7AC6-439F-B880-AAE6EEED190D}" srcId="{E0685A0C-820A-43E1-BB71-A3A7E501E070}" destId="{84C50CC3-5151-463A-BB38-73322D286CF8}" srcOrd="0" destOrd="0" parTransId="{B205660B-3DA7-48F1-AF2C-99011EBC6499}" sibTransId="{9CFB2D8D-64A4-4CA2-B109-495A9B4C2E7B}"/>
    <dgm:cxn modelId="{81122885-3300-4C24-B184-38B07582C808}" type="presOf" srcId="{84C50CC3-5151-463A-BB38-73322D286CF8}" destId="{510A66C4-FC06-4526-B0FC-246E73FD87D9}" srcOrd="0" destOrd="0" presId="urn:microsoft.com/office/officeart/2005/8/layout/default#3"/>
    <dgm:cxn modelId="{A3554D19-4D44-4EE6-8EE0-EF1DBE60F072}" type="presOf" srcId="{2D16B43B-49DB-4844-B185-0CFF8CFA99F3}" destId="{4F0A4221-27B3-4A57-A8F5-038E76D998BC}" srcOrd="0" destOrd="0" presId="urn:microsoft.com/office/officeart/2005/8/layout/default#3"/>
    <dgm:cxn modelId="{A6007A74-8739-4629-8628-D153F8C5C8FF}" srcId="{E0685A0C-820A-43E1-BB71-A3A7E501E070}" destId="{37BFF61D-8526-4F90-AFB0-16BF2E6E28CD}" srcOrd="10" destOrd="0" parTransId="{AFB75669-4949-4749-AFF7-215AD27AE29D}" sibTransId="{12B27375-B8A2-4DF5-AA06-097BC6912502}"/>
    <dgm:cxn modelId="{AAD103BA-156E-42B5-9B6E-636B38E091B6}" type="presOf" srcId="{23D7B9F4-C2D2-4ACE-9864-AFA7819E8579}" destId="{0D8C549A-34EE-4918-BBB1-8CA88AA4EF08}" srcOrd="0" destOrd="0" presId="urn:microsoft.com/office/officeart/2005/8/layout/default#3"/>
    <dgm:cxn modelId="{7103FAF7-825E-471A-A543-169E5CB0C319}" srcId="{E0685A0C-820A-43E1-BB71-A3A7E501E070}" destId="{23D7B9F4-C2D2-4ACE-9864-AFA7819E8579}" srcOrd="2" destOrd="0" parTransId="{7E8525D2-D8D5-4CE8-BA6B-99701111E8DA}" sibTransId="{8D3686DF-A4A2-4DF4-9278-3CBEDF15F859}"/>
    <dgm:cxn modelId="{092170D2-AD7C-488C-B4A3-17BB42DB0D23}" type="presOf" srcId="{D81F0A27-4367-469A-B4E5-95567608EA4C}" destId="{A550CF3D-4886-4320-924E-403C0332E69E}" srcOrd="0" destOrd="0" presId="urn:microsoft.com/office/officeart/2005/8/layout/default#3"/>
    <dgm:cxn modelId="{42B900BA-2083-47F8-8AAE-552E0C0E2477}" srcId="{E0685A0C-820A-43E1-BB71-A3A7E501E070}" destId="{3F1F65F8-BAC9-4ED3-867F-717EC2FDF212}" srcOrd="8" destOrd="0" parTransId="{261F074A-10A8-4BC5-8E6B-839E90A40C28}" sibTransId="{FC742569-1C93-4AF9-9FE0-55C91AE995F1}"/>
    <dgm:cxn modelId="{A215C2EC-6AE0-46CB-8B64-BF24134025E0}" type="presOf" srcId="{3F1F65F8-BAC9-4ED3-867F-717EC2FDF212}" destId="{2BF1F691-BABE-4597-9929-DC73B236AF44}" srcOrd="0" destOrd="0" presId="urn:microsoft.com/office/officeart/2005/8/layout/default#3"/>
    <dgm:cxn modelId="{0967ABA8-5038-4F3A-82BD-212FB8016974}" srcId="{E0685A0C-820A-43E1-BB71-A3A7E501E070}" destId="{D81F0A27-4367-469A-B4E5-95567608EA4C}" srcOrd="3" destOrd="0" parTransId="{B89D107D-7340-48D6-9412-ACD1E6510860}" sibTransId="{863A9E03-D079-4A99-9E8C-A3CC15431746}"/>
    <dgm:cxn modelId="{F0D02FD3-B2FC-4955-B569-83D4CE5E7F95}" srcId="{E0685A0C-820A-43E1-BB71-A3A7E501E070}" destId="{2D16B43B-49DB-4844-B185-0CFF8CFA99F3}" srcOrd="4" destOrd="0" parTransId="{DC97699A-FFF4-459A-9459-2A435DFA06BF}" sibTransId="{D5127ECF-D40C-4329-B288-162F65797F1A}"/>
    <dgm:cxn modelId="{0C8B6229-98C6-49C5-A702-4AD2567CD6F8}" type="presOf" srcId="{2D15D5A2-B016-4F3E-AD9F-A1BBA82E2153}" destId="{D3F89DFC-0598-4F8A-B5C4-AE9EA8C58CBB}" srcOrd="0" destOrd="0" presId="urn:microsoft.com/office/officeart/2005/8/layout/default#3"/>
    <dgm:cxn modelId="{C73C673F-9F3E-4463-A495-7C5D13C32458}" type="presOf" srcId="{B046D5C8-EF24-48FE-B945-7D19ACF33A1D}" destId="{1A35998A-9E9F-4EAC-8C3D-3FBDFA9BC135}" srcOrd="0" destOrd="0" presId="urn:microsoft.com/office/officeart/2005/8/layout/default#3"/>
    <dgm:cxn modelId="{F574434C-830B-475D-B98D-2D48774BFEFC}" srcId="{E0685A0C-820A-43E1-BB71-A3A7E501E070}" destId="{2D15D5A2-B016-4F3E-AD9F-A1BBA82E2153}" srcOrd="1" destOrd="0" parTransId="{4318DF07-3508-4E6E-A63C-8309ECAA712C}" sibTransId="{D89BE17B-5F66-4FAE-AEF4-75979375E162}"/>
    <dgm:cxn modelId="{9533EF51-E3CD-4F01-BA0A-0C2845EEA9E6}" type="presOf" srcId="{AC6A4BCC-AD61-47AC-8CFD-BA52E70273FB}" destId="{FB21FBD9-8687-4B41-A585-1F852FEC42B0}" srcOrd="0" destOrd="0" presId="urn:microsoft.com/office/officeart/2005/8/layout/default#3"/>
    <dgm:cxn modelId="{622DD524-9518-4690-935A-DD480CE515D3}" type="presOf" srcId="{37BFF61D-8526-4F90-AFB0-16BF2E6E28CD}" destId="{2F0E09A5-357A-4FE5-9AAC-E1F00C95F98E}" srcOrd="0" destOrd="0" presId="urn:microsoft.com/office/officeart/2005/8/layout/default#3"/>
    <dgm:cxn modelId="{07ACA965-0B64-48DE-B754-657090631B35}" srcId="{E0685A0C-820A-43E1-BB71-A3A7E501E070}" destId="{B046D5C8-EF24-48FE-B945-7D19ACF33A1D}" srcOrd="7" destOrd="0" parTransId="{53310C27-FC8A-4FA8-94AA-3F0440520230}" sibTransId="{7394A0A5-9315-43FC-B0B3-CE02F2DAD9A7}"/>
    <dgm:cxn modelId="{2153F61B-547F-41B7-8200-A6A756883EE1}" srcId="{E0685A0C-820A-43E1-BB71-A3A7E501E070}" destId="{79929731-F5C6-49BB-909E-9F1623581234}" srcOrd="5" destOrd="0" parTransId="{C64C7785-4F8A-45A7-B87F-2C91C716A944}" sibTransId="{36FA6AA7-622C-447C-912A-B778CCDD3999}"/>
    <dgm:cxn modelId="{65D26CCE-F819-487E-95A0-550D51A1B128}" type="presOf" srcId="{79929731-F5C6-49BB-909E-9F1623581234}" destId="{2AF71F3A-6EEE-4C19-94F4-1CA04339B3CF}" srcOrd="0" destOrd="0" presId="urn:microsoft.com/office/officeart/2005/8/layout/default#3"/>
    <dgm:cxn modelId="{7A953C5F-6B71-44A0-953A-45778D6D6061}" type="presOf" srcId="{E0685A0C-820A-43E1-BB71-A3A7E501E070}" destId="{E9671E32-4AE7-4A35-86C4-B53FD47E0F8A}" srcOrd="0" destOrd="0" presId="urn:microsoft.com/office/officeart/2005/8/layout/default#3"/>
    <dgm:cxn modelId="{4E86E8E9-8D31-426C-83C8-F0AC2A92A4BC}" type="presParOf" srcId="{E9671E32-4AE7-4A35-86C4-B53FD47E0F8A}" destId="{510A66C4-FC06-4526-B0FC-246E73FD87D9}" srcOrd="0" destOrd="0" presId="urn:microsoft.com/office/officeart/2005/8/layout/default#3"/>
    <dgm:cxn modelId="{302375D2-389E-4F3A-91F0-95C2FBDD91B9}" type="presParOf" srcId="{E9671E32-4AE7-4A35-86C4-B53FD47E0F8A}" destId="{9B796BF5-22E9-49A1-A053-D8D6D6B56593}" srcOrd="1" destOrd="0" presId="urn:microsoft.com/office/officeart/2005/8/layout/default#3"/>
    <dgm:cxn modelId="{AFE7FAA1-226E-4133-9D04-99D67D5FA0F0}" type="presParOf" srcId="{E9671E32-4AE7-4A35-86C4-B53FD47E0F8A}" destId="{D3F89DFC-0598-4F8A-B5C4-AE9EA8C58CBB}" srcOrd="2" destOrd="0" presId="urn:microsoft.com/office/officeart/2005/8/layout/default#3"/>
    <dgm:cxn modelId="{6BDFE942-165E-47D0-A99A-68783C135FC1}" type="presParOf" srcId="{E9671E32-4AE7-4A35-86C4-B53FD47E0F8A}" destId="{755FADCE-C51A-4C0F-A248-8500455325A5}" srcOrd="3" destOrd="0" presId="urn:microsoft.com/office/officeart/2005/8/layout/default#3"/>
    <dgm:cxn modelId="{85146939-1F17-4F89-A71A-7FC4163A4C95}" type="presParOf" srcId="{E9671E32-4AE7-4A35-86C4-B53FD47E0F8A}" destId="{0D8C549A-34EE-4918-BBB1-8CA88AA4EF08}" srcOrd="4" destOrd="0" presId="urn:microsoft.com/office/officeart/2005/8/layout/default#3"/>
    <dgm:cxn modelId="{F9C42781-A2A8-44A6-9588-A5E77829D54E}" type="presParOf" srcId="{E9671E32-4AE7-4A35-86C4-B53FD47E0F8A}" destId="{8FC508B9-2B64-4AFE-82B5-E29C717E6415}" srcOrd="5" destOrd="0" presId="urn:microsoft.com/office/officeart/2005/8/layout/default#3"/>
    <dgm:cxn modelId="{BE7F0731-4D19-401C-8A9F-B6065B0BE586}" type="presParOf" srcId="{E9671E32-4AE7-4A35-86C4-B53FD47E0F8A}" destId="{A550CF3D-4886-4320-924E-403C0332E69E}" srcOrd="6" destOrd="0" presId="urn:microsoft.com/office/officeart/2005/8/layout/default#3"/>
    <dgm:cxn modelId="{948E3294-20DA-48E1-837B-9B74FD4B2394}" type="presParOf" srcId="{E9671E32-4AE7-4A35-86C4-B53FD47E0F8A}" destId="{C0A75FFF-3A27-4364-ADC1-232079A1DA4E}" srcOrd="7" destOrd="0" presId="urn:microsoft.com/office/officeart/2005/8/layout/default#3"/>
    <dgm:cxn modelId="{55F62A8E-2048-49E2-BD4E-0219A274FC32}" type="presParOf" srcId="{E9671E32-4AE7-4A35-86C4-B53FD47E0F8A}" destId="{4F0A4221-27B3-4A57-A8F5-038E76D998BC}" srcOrd="8" destOrd="0" presId="urn:microsoft.com/office/officeart/2005/8/layout/default#3"/>
    <dgm:cxn modelId="{F6BD56CC-FB87-4DB5-9C5F-6DA46E851184}" type="presParOf" srcId="{E9671E32-4AE7-4A35-86C4-B53FD47E0F8A}" destId="{B0428A0C-0D48-4AC3-8A43-81136925B723}" srcOrd="9" destOrd="0" presId="urn:microsoft.com/office/officeart/2005/8/layout/default#3"/>
    <dgm:cxn modelId="{E0E683DF-7EB3-4144-AA51-CEE06603D0C1}" type="presParOf" srcId="{E9671E32-4AE7-4A35-86C4-B53FD47E0F8A}" destId="{2AF71F3A-6EEE-4C19-94F4-1CA04339B3CF}" srcOrd="10" destOrd="0" presId="urn:microsoft.com/office/officeart/2005/8/layout/default#3"/>
    <dgm:cxn modelId="{E4D33001-2F18-4DBE-B1A4-B46A5064A2BC}" type="presParOf" srcId="{E9671E32-4AE7-4A35-86C4-B53FD47E0F8A}" destId="{1F39648F-604B-428D-92B7-CD630C66F181}" srcOrd="11" destOrd="0" presId="urn:microsoft.com/office/officeart/2005/8/layout/default#3"/>
    <dgm:cxn modelId="{F2A3954E-876A-4F90-A550-8505E02B7B5C}" type="presParOf" srcId="{E9671E32-4AE7-4A35-86C4-B53FD47E0F8A}" destId="{FB21FBD9-8687-4B41-A585-1F852FEC42B0}" srcOrd="12" destOrd="0" presId="urn:microsoft.com/office/officeart/2005/8/layout/default#3"/>
    <dgm:cxn modelId="{FCEB4558-014C-4CF8-BEE1-F8EAD4D9133D}" type="presParOf" srcId="{E9671E32-4AE7-4A35-86C4-B53FD47E0F8A}" destId="{1C813768-A8AC-49BC-B754-829F72C5FF0F}" srcOrd="13" destOrd="0" presId="urn:microsoft.com/office/officeart/2005/8/layout/default#3"/>
    <dgm:cxn modelId="{EAAE66D0-82E4-4BC0-AA6B-86C42C6E5C3A}" type="presParOf" srcId="{E9671E32-4AE7-4A35-86C4-B53FD47E0F8A}" destId="{1A35998A-9E9F-4EAC-8C3D-3FBDFA9BC135}" srcOrd="14" destOrd="0" presId="urn:microsoft.com/office/officeart/2005/8/layout/default#3"/>
    <dgm:cxn modelId="{9E5E010A-90C8-4B5D-AA31-AC99AE9A1301}" type="presParOf" srcId="{E9671E32-4AE7-4A35-86C4-B53FD47E0F8A}" destId="{FADD89FB-9F8B-48CD-A246-177D82ECE915}" srcOrd="15" destOrd="0" presId="urn:microsoft.com/office/officeart/2005/8/layout/default#3"/>
    <dgm:cxn modelId="{1BE6AF22-FD4C-4502-BED6-4712F4CE7CBE}" type="presParOf" srcId="{E9671E32-4AE7-4A35-86C4-B53FD47E0F8A}" destId="{2BF1F691-BABE-4597-9929-DC73B236AF44}" srcOrd="16" destOrd="0" presId="urn:microsoft.com/office/officeart/2005/8/layout/default#3"/>
    <dgm:cxn modelId="{212C4B12-EDDE-498A-979A-245E8A31E1C4}" type="presParOf" srcId="{E9671E32-4AE7-4A35-86C4-B53FD47E0F8A}" destId="{F29FA610-FA6E-477E-B0F8-759D023E3E19}" srcOrd="17" destOrd="0" presId="urn:microsoft.com/office/officeart/2005/8/layout/default#3"/>
    <dgm:cxn modelId="{C56DD6A5-18B0-45C6-B985-09E0DB2359DD}" type="presParOf" srcId="{E9671E32-4AE7-4A35-86C4-B53FD47E0F8A}" destId="{7AD66743-E912-45EC-AF5C-6FA2675527E0}" srcOrd="18" destOrd="0" presId="urn:microsoft.com/office/officeart/2005/8/layout/default#3"/>
    <dgm:cxn modelId="{A0056324-219C-4E92-8EB2-20496D121B0E}" type="presParOf" srcId="{E9671E32-4AE7-4A35-86C4-B53FD47E0F8A}" destId="{DF1051BE-750D-47DE-AC04-F771230E0815}" srcOrd="19" destOrd="0" presId="urn:microsoft.com/office/officeart/2005/8/layout/default#3"/>
    <dgm:cxn modelId="{71E01213-F291-4B30-8039-CB5000DD429C}" type="presParOf" srcId="{E9671E32-4AE7-4A35-86C4-B53FD47E0F8A}" destId="{2F0E09A5-357A-4FE5-9AAC-E1F00C95F98E}" srcOrd="20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AAE102-8ED4-4850-8569-B7C359083262}">
      <dsp:nvSpPr>
        <dsp:cNvPr id="0" name=""/>
        <dsp:cNvSpPr/>
      </dsp:nvSpPr>
      <dsp:spPr>
        <a:xfrm>
          <a:off x="71447" y="71443"/>
          <a:ext cx="2589627" cy="1553776"/>
        </a:xfrm>
        <a:prstGeom prst="rect">
          <a:avLst/>
        </a:prstGeom>
        <a:gradFill rotWithShape="1">
          <a:gsLst>
            <a:gs pos="0">
              <a:schemeClr val="accent5">
                <a:tint val="43000"/>
                <a:satMod val="165000"/>
              </a:schemeClr>
            </a:gs>
            <a:gs pos="55000">
              <a:schemeClr val="accent5">
                <a:tint val="83000"/>
                <a:satMod val="155000"/>
              </a:schemeClr>
            </a:gs>
            <a:gs pos="100000">
              <a:schemeClr val="accent5"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«О бюджетной политике в 2014-2016 годах» Бюджетное послание Президента РФ от 13.06.2013 </a:t>
          </a:r>
          <a:endParaRPr lang="ru-RU" sz="17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447" y="71443"/>
        <a:ext cx="2589627" cy="1553776"/>
      </dsp:txXfrm>
    </dsp:sp>
    <dsp:sp modelId="{708B2EB3-74B2-47E0-9BCA-19B608F7E16E}">
      <dsp:nvSpPr>
        <dsp:cNvPr id="0" name=""/>
        <dsp:cNvSpPr/>
      </dsp:nvSpPr>
      <dsp:spPr>
        <a:xfrm>
          <a:off x="5572153" y="71443"/>
          <a:ext cx="2589627" cy="1553776"/>
        </a:xfrm>
        <a:prstGeom prst="rect">
          <a:avLst/>
        </a:prstGeom>
        <a:solidFill>
          <a:schemeClr val="accent5">
            <a:hueOff val="-459284"/>
            <a:satOff val="68"/>
            <a:lumOff val="-161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</a:t>
          </a:r>
          <a:r>
            <a:rPr lang="ru-RU" sz="17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Могочинского</a:t>
          </a:r>
          <a:r>
            <a:rPr lang="ru-RU" sz="1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сельского поселения на 2016 год (Постановление от 27.12.2015 № </a:t>
          </a:r>
          <a:r>
            <a:rPr lang="ru-RU" sz="17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142а</a:t>
          </a:r>
          <a:endParaRPr lang="ru-RU" sz="17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72153" y="71443"/>
        <a:ext cx="2589627" cy="1553776"/>
      </dsp:txXfrm>
    </dsp:sp>
    <dsp:sp modelId="{6D445966-3F30-454D-82BE-0395345C2F90}">
      <dsp:nvSpPr>
        <dsp:cNvPr id="0" name=""/>
        <dsp:cNvSpPr/>
      </dsp:nvSpPr>
      <dsp:spPr>
        <a:xfrm>
          <a:off x="5643601" y="3071832"/>
          <a:ext cx="2589627" cy="1553776"/>
        </a:xfrm>
        <a:prstGeom prst="rect">
          <a:avLst/>
        </a:prstGeom>
        <a:solidFill>
          <a:schemeClr val="accent5">
            <a:hueOff val="-918568"/>
            <a:satOff val="135"/>
            <a:lumOff val="-323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Муниципальные программы </a:t>
          </a:r>
          <a:r>
            <a:rPr lang="ru-RU" sz="1700" kern="1200" dirty="0" err="1" smtClean="0">
              <a:solidFill>
                <a:schemeClr val="tx1"/>
              </a:solidFill>
            </a:rPr>
            <a:t>Могочинского</a:t>
          </a:r>
          <a:r>
            <a:rPr lang="ru-RU" sz="1700" kern="1200" dirty="0" smtClean="0">
              <a:solidFill>
                <a:schemeClr val="tx1"/>
              </a:solidFill>
            </a:rPr>
            <a:t> сельского поселения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5643601" y="3071832"/>
        <a:ext cx="2589627" cy="1553776"/>
      </dsp:txXfrm>
    </dsp:sp>
    <dsp:sp modelId="{88FEBF96-E976-46D4-81AB-E77C42CEC9DE}">
      <dsp:nvSpPr>
        <dsp:cNvPr id="0" name=""/>
        <dsp:cNvSpPr/>
      </dsp:nvSpPr>
      <dsp:spPr>
        <a:xfrm>
          <a:off x="142869" y="3071827"/>
          <a:ext cx="2589627" cy="1553776"/>
        </a:xfrm>
        <a:prstGeom prst="rect">
          <a:avLst/>
        </a:prstGeom>
        <a:solidFill>
          <a:schemeClr val="accent5">
            <a:hueOff val="-1377853"/>
            <a:satOff val="203"/>
            <a:lumOff val="-485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</a:t>
          </a:r>
          <a:r>
            <a:rPr lang="ru-RU" sz="17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Могочинского</a:t>
          </a:r>
          <a:r>
            <a:rPr lang="ru-RU" sz="17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2016 год</a:t>
          </a:r>
        </a:p>
      </dsp:txBody>
      <dsp:txXfrm>
        <a:off x="142869" y="3071827"/>
        <a:ext cx="2589627" cy="1553776"/>
      </dsp:txXfrm>
    </dsp:sp>
    <dsp:sp modelId="{EB02618D-F0D0-4A02-A37B-87B2006ABF18}">
      <dsp:nvSpPr>
        <dsp:cNvPr id="0" name=""/>
        <dsp:cNvSpPr/>
      </dsp:nvSpPr>
      <dsp:spPr>
        <a:xfrm>
          <a:off x="2786076" y="1500198"/>
          <a:ext cx="2589627" cy="1553776"/>
        </a:xfrm>
        <a:prstGeom prst="rect">
          <a:avLst/>
        </a:prstGeom>
        <a:solidFill>
          <a:schemeClr val="accent5">
            <a:hueOff val="-1837137"/>
            <a:satOff val="270"/>
            <a:lumOff val="-647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Основа формирования бюджета </a:t>
          </a:r>
          <a:r>
            <a:rPr lang="ru-RU" sz="1600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Могочинского</a:t>
          </a:r>
          <a:r>
            <a:rPr lang="ru-RU" sz="16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сельского поселения на 2016 год</a:t>
          </a:r>
          <a:endParaRPr lang="ru-RU" sz="1600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86076" y="1500198"/>
        <a:ext cx="2589627" cy="155377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4A08BC-B2A8-4412-97BA-CD542E838394}">
      <dsp:nvSpPr>
        <dsp:cNvPr id="0" name=""/>
        <dsp:cNvSpPr/>
      </dsp:nvSpPr>
      <dsp:spPr>
        <a:xfrm>
          <a:off x="0" y="617115"/>
          <a:ext cx="8229600" cy="4284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34159E-41E5-4558-AF93-2D3411D2B77A}">
      <dsp:nvSpPr>
        <dsp:cNvPr id="0" name=""/>
        <dsp:cNvSpPr/>
      </dsp:nvSpPr>
      <dsp:spPr>
        <a:xfrm>
          <a:off x="400024" y="29053"/>
          <a:ext cx="7761014" cy="8296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 </a:t>
          </a:r>
          <a:endParaRPr lang="ru-RU" sz="2000" kern="1200" dirty="0"/>
        </a:p>
      </dsp:txBody>
      <dsp:txXfrm>
        <a:off x="400024" y="29053"/>
        <a:ext cx="7761014" cy="829636"/>
      </dsp:txXfrm>
    </dsp:sp>
    <dsp:sp modelId="{994A9992-6CCF-4E8E-B01B-038AE4130F3B}">
      <dsp:nvSpPr>
        <dsp:cNvPr id="0" name=""/>
        <dsp:cNvSpPr/>
      </dsp:nvSpPr>
      <dsp:spPr>
        <a:xfrm>
          <a:off x="0" y="1542380"/>
          <a:ext cx="8229600" cy="4284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2E0608-F156-4A7E-BC15-82DCE33F8C26}">
      <dsp:nvSpPr>
        <dsp:cNvPr id="0" name=""/>
        <dsp:cNvSpPr/>
      </dsp:nvSpPr>
      <dsp:spPr>
        <a:xfrm>
          <a:off x="391790" y="1137315"/>
          <a:ext cx="7835792" cy="655985"/>
        </a:xfrm>
        <a:prstGeom prst="roundRect">
          <a:avLst/>
        </a:prstGeom>
        <a:solidFill>
          <a:schemeClr val="accent3"/>
        </a:solidFill>
        <a:ln w="1905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accent2">
                  <a:lumMod val="50000"/>
                </a:schemeClr>
              </a:solidFill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sz="17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391790" y="1137315"/>
        <a:ext cx="7835792" cy="655985"/>
      </dsp:txXfrm>
    </dsp:sp>
    <dsp:sp modelId="{F9159720-EDA7-4BF0-940F-1B87A23F8451}">
      <dsp:nvSpPr>
        <dsp:cNvPr id="0" name=""/>
        <dsp:cNvSpPr/>
      </dsp:nvSpPr>
      <dsp:spPr>
        <a:xfrm>
          <a:off x="0" y="2280949"/>
          <a:ext cx="8229600" cy="4284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303063-6928-49FB-9205-E64CF9CE1C70}">
      <dsp:nvSpPr>
        <dsp:cNvPr id="0" name=""/>
        <dsp:cNvSpPr/>
      </dsp:nvSpPr>
      <dsp:spPr>
        <a:xfrm>
          <a:off x="391790" y="2062580"/>
          <a:ext cx="7835792" cy="500725"/>
        </a:xfrm>
        <a:prstGeom prst="roundRect">
          <a:avLst/>
        </a:prstGeom>
        <a:gradFill rotWithShape="1">
          <a:gsLst>
            <a:gs pos="0">
              <a:schemeClr val="accent2">
                <a:tint val="43000"/>
                <a:satMod val="165000"/>
              </a:schemeClr>
            </a:gs>
            <a:gs pos="55000">
              <a:schemeClr val="accent2">
                <a:tint val="83000"/>
                <a:satMod val="155000"/>
              </a:schemeClr>
            </a:gs>
            <a:gs pos="100000">
              <a:schemeClr val="accent2"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rgbClr val="FF0000"/>
              </a:solidFill>
            </a:rPr>
            <a:t>Соответствие финансовых возможностей </a:t>
          </a:r>
          <a:r>
            <a:rPr lang="ru-RU" sz="1700" kern="1200" dirty="0" err="1" smtClean="0">
              <a:solidFill>
                <a:srgbClr val="FF0000"/>
              </a:solidFill>
            </a:rPr>
            <a:t>Могочинского</a:t>
          </a:r>
          <a:r>
            <a:rPr lang="ru-RU" sz="1700" kern="1200" dirty="0" smtClean="0">
              <a:solidFill>
                <a:srgbClr val="FF0000"/>
              </a:solidFill>
            </a:rPr>
            <a:t>  сельского поселения ключевым направлениям развития</a:t>
          </a:r>
          <a:endParaRPr lang="ru-RU" sz="1700" kern="1200" dirty="0">
            <a:solidFill>
              <a:srgbClr val="FF0000"/>
            </a:solidFill>
          </a:endParaRPr>
        </a:p>
      </dsp:txBody>
      <dsp:txXfrm>
        <a:off x="391790" y="2062580"/>
        <a:ext cx="7835792" cy="500725"/>
      </dsp:txXfrm>
    </dsp:sp>
    <dsp:sp modelId="{33702E5C-5C17-4B0F-B864-C69157AD2A2A}">
      <dsp:nvSpPr>
        <dsp:cNvPr id="0" name=""/>
        <dsp:cNvSpPr/>
      </dsp:nvSpPr>
      <dsp:spPr>
        <a:xfrm>
          <a:off x="0" y="3152218"/>
          <a:ext cx="8229600" cy="4284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47F38B-9EDB-4105-AB2C-233F9BBF5A5E}">
      <dsp:nvSpPr>
        <dsp:cNvPr id="0" name=""/>
        <dsp:cNvSpPr/>
      </dsp:nvSpPr>
      <dsp:spPr>
        <a:xfrm>
          <a:off x="391790" y="2832586"/>
          <a:ext cx="7835792" cy="570551"/>
        </a:xfrm>
        <a:prstGeom prst="roundRect">
          <a:avLst/>
        </a:prstGeom>
        <a:solidFill>
          <a:schemeClr val="accent5"/>
        </a:solidFill>
        <a:ln w="1905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accent5">
                  <a:lumMod val="50000"/>
                </a:schemeClr>
              </a:solidFill>
            </a:rPr>
            <a:t>Повышение роли бюджетной политики для поддержки экономического роста</a:t>
          </a:r>
          <a:endParaRPr lang="ru-RU" sz="17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391790" y="2832586"/>
        <a:ext cx="7835792" cy="570551"/>
      </dsp:txXfrm>
    </dsp:sp>
    <dsp:sp modelId="{B3F2C3B6-8AA7-46BE-A63C-1C694658C6D7}">
      <dsp:nvSpPr>
        <dsp:cNvPr id="0" name=""/>
        <dsp:cNvSpPr/>
      </dsp:nvSpPr>
      <dsp:spPr>
        <a:xfrm>
          <a:off x="0" y="3857551"/>
          <a:ext cx="8229600" cy="4284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8528B4-B99B-41A8-B025-A1ADEDA421EF}">
      <dsp:nvSpPr>
        <dsp:cNvPr id="0" name=""/>
        <dsp:cNvSpPr/>
      </dsp:nvSpPr>
      <dsp:spPr>
        <a:xfrm>
          <a:off x="391790" y="3672418"/>
          <a:ext cx="7835792" cy="436053"/>
        </a:xfrm>
        <a:prstGeom prst="roundRect">
          <a:avLst/>
        </a:prstGeom>
        <a:gradFill rotWithShape="1">
          <a:gsLst>
            <a:gs pos="0">
              <a:schemeClr val="accent6">
                <a:tint val="43000"/>
                <a:satMod val="165000"/>
              </a:schemeClr>
            </a:gs>
            <a:gs pos="55000">
              <a:schemeClr val="accent6">
                <a:tint val="83000"/>
                <a:satMod val="155000"/>
              </a:schemeClr>
            </a:gs>
            <a:gs pos="100000">
              <a:schemeClr val="accent6"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6">
              <a:satMod val="115000"/>
            </a:schemeClr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rgbClr val="7030A0"/>
              </a:solidFill>
            </a:rPr>
            <a:t>Повышение прозрачности и открытости бюджетного процесса</a:t>
          </a:r>
          <a:endParaRPr lang="ru-RU" sz="1700" kern="1200" dirty="0">
            <a:solidFill>
              <a:srgbClr val="7030A0"/>
            </a:solidFill>
          </a:endParaRPr>
        </a:p>
      </dsp:txBody>
      <dsp:txXfrm>
        <a:off x="391790" y="3672418"/>
        <a:ext cx="7835792" cy="43605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B83E1F-69CC-43C1-B4B9-FA2DB046A715}">
      <dsp:nvSpPr>
        <dsp:cNvPr id="0" name=""/>
        <dsp:cNvSpPr/>
      </dsp:nvSpPr>
      <dsp:spPr>
        <a:xfrm>
          <a:off x="285753" y="71438"/>
          <a:ext cx="2783570" cy="167014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</a:rPr>
            <a:t>Не наращивание расходов на содержание аппарата Администрации </a:t>
          </a:r>
          <a:r>
            <a:rPr lang="ru-RU" sz="1800" kern="1200" dirty="0" err="1" smtClean="0">
              <a:solidFill>
                <a:schemeClr val="bg1"/>
              </a:solidFill>
            </a:rPr>
            <a:t>Могочинского</a:t>
          </a:r>
          <a:r>
            <a:rPr lang="ru-RU" sz="1800" kern="1200" dirty="0" smtClean="0">
              <a:solidFill>
                <a:schemeClr val="bg1"/>
              </a:solidFill>
            </a:rPr>
            <a:t> сельского поселения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285753" y="71438"/>
        <a:ext cx="2783570" cy="1670142"/>
      </dsp:txXfrm>
    </dsp:sp>
    <dsp:sp modelId="{C3277076-4308-4C8A-8F14-C4E93BFB0E8F}">
      <dsp:nvSpPr>
        <dsp:cNvPr id="0" name=""/>
        <dsp:cNvSpPr/>
      </dsp:nvSpPr>
      <dsp:spPr>
        <a:xfrm>
          <a:off x="5214983" y="6"/>
          <a:ext cx="2783570" cy="1670142"/>
        </a:xfrm>
        <a:prstGeom prst="rect">
          <a:avLst/>
        </a:prstGeom>
        <a:solidFill>
          <a:schemeClr val="accent2">
            <a:hueOff val="-209531"/>
            <a:satOff val="-2415"/>
            <a:lumOff val="54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</a:rPr>
            <a:t>Оплата коммунальных услуг с учетом мер по энергосбережению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5214983" y="6"/>
        <a:ext cx="2783570" cy="1670142"/>
      </dsp:txXfrm>
    </dsp:sp>
    <dsp:sp modelId="{49C87FD9-8667-4F31-A036-6F004B586080}">
      <dsp:nvSpPr>
        <dsp:cNvPr id="0" name=""/>
        <dsp:cNvSpPr/>
      </dsp:nvSpPr>
      <dsp:spPr>
        <a:xfrm>
          <a:off x="2643214" y="2071695"/>
          <a:ext cx="2783570" cy="1670142"/>
        </a:xfrm>
        <a:prstGeom prst="rect">
          <a:avLst/>
        </a:prstGeom>
        <a:solidFill>
          <a:schemeClr val="accent2">
            <a:hueOff val="-419062"/>
            <a:satOff val="-4829"/>
            <a:lumOff val="107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solidFill>
                <a:schemeClr val="bg1"/>
              </a:solidFill>
            </a:rPr>
            <a:t>Приоритезация</a:t>
          </a:r>
          <a:r>
            <a:rPr lang="ru-RU" sz="1800" kern="1200" dirty="0" smtClean="0">
              <a:solidFill>
                <a:schemeClr val="bg1"/>
              </a:solidFill>
            </a:rPr>
            <a:t> расходов бюджета </a:t>
          </a:r>
          <a:r>
            <a:rPr lang="ru-RU" sz="1800" kern="1200" dirty="0" err="1" smtClean="0">
              <a:solidFill>
                <a:schemeClr val="bg1"/>
              </a:solidFill>
            </a:rPr>
            <a:t>Могочинского</a:t>
          </a:r>
          <a:r>
            <a:rPr lang="ru-RU" sz="1800" kern="1200" dirty="0" smtClean="0">
              <a:solidFill>
                <a:schemeClr val="bg1"/>
              </a:solidFill>
            </a:rPr>
            <a:t> сельского поселения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2643214" y="2071695"/>
        <a:ext cx="2783570" cy="1670142"/>
      </dsp:txXfrm>
    </dsp:sp>
    <dsp:sp modelId="{6B5D1582-C7D3-41D7-BBEE-0F3F7706C11F}">
      <dsp:nvSpPr>
        <dsp:cNvPr id="0" name=""/>
        <dsp:cNvSpPr/>
      </dsp:nvSpPr>
      <dsp:spPr>
        <a:xfrm>
          <a:off x="5286409" y="3857645"/>
          <a:ext cx="2783570" cy="1670142"/>
        </a:xfrm>
        <a:prstGeom prst="rect">
          <a:avLst/>
        </a:prstGeom>
        <a:solidFill>
          <a:schemeClr val="accent2">
            <a:hueOff val="-628592"/>
            <a:satOff val="-7244"/>
            <a:lumOff val="161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</a:rPr>
            <a:t>Принятие мер по недопущению образования кредиторской задолженности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5286409" y="3857645"/>
        <a:ext cx="2783570" cy="1670142"/>
      </dsp:txXfrm>
    </dsp:sp>
    <dsp:sp modelId="{6B0D83B3-D877-4BC9-AF02-550A716E6B17}">
      <dsp:nvSpPr>
        <dsp:cNvPr id="0" name=""/>
        <dsp:cNvSpPr/>
      </dsp:nvSpPr>
      <dsp:spPr>
        <a:xfrm>
          <a:off x="108439" y="3870015"/>
          <a:ext cx="2783570" cy="1670142"/>
        </a:xfrm>
        <a:prstGeom prst="rect">
          <a:avLst/>
        </a:prstGeom>
        <a:solidFill>
          <a:schemeClr val="accent2">
            <a:hueOff val="-838123"/>
            <a:satOff val="-9658"/>
            <a:lumOff val="215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</a:rPr>
            <a:t>Обеспечение равномерного и эффективного использования средств бюджета </a:t>
          </a:r>
          <a:r>
            <a:rPr lang="ru-RU" sz="1800" kern="1200" dirty="0" err="1" smtClean="0">
              <a:solidFill>
                <a:schemeClr val="bg1"/>
              </a:solidFill>
            </a:rPr>
            <a:t>Могочинского</a:t>
          </a:r>
          <a:r>
            <a:rPr lang="ru-RU" sz="1800" kern="1200" dirty="0" smtClean="0">
              <a:solidFill>
                <a:schemeClr val="bg1"/>
              </a:solidFill>
            </a:rPr>
            <a:t> сельского поселения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108439" y="3870015"/>
        <a:ext cx="2783570" cy="167014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EB9474-D1E6-4ECC-AA37-6B2E63283F81}">
      <dsp:nvSpPr>
        <dsp:cNvPr id="0" name=""/>
        <dsp:cNvSpPr/>
      </dsp:nvSpPr>
      <dsp:spPr>
        <a:xfrm>
          <a:off x="0" y="101232"/>
          <a:ext cx="8229599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A178CF-F041-461A-A970-81A7CAD9765A}">
      <dsp:nvSpPr>
        <dsp:cNvPr id="0" name=""/>
        <dsp:cNvSpPr/>
      </dsp:nvSpPr>
      <dsp:spPr>
        <a:xfrm>
          <a:off x="114273" y="116367"/>
          <a:ext cx="7835792" cy="2055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Модернизация и развитие автомобильных дорог общего пользования</a:t>
          </a:r>
          <a:endParaRPr lang="ru-RU" sz="1400" kern="1200" dirty="0"/>
        </a:p>
      </dsp:txBody>
      <dsp:txXfrm>
        <a:off x="114273" y="116367"/>
        <a:ext cx="7835792" cy="205599"/>
      </dsp:txXfrm>
    </dsp:sp>
    <dsp:sp modelId="{364DDE0D-0E0A-475C-BB7F-8C8740411999}">
      <dsp:nvSpPr>
        <dsp:cNvPr id="0" name=""/>
        <dsp:cNvSpPr/>
      </dsp:nvSpPr>
      <dsp:spPr>
        <a:xfrm>
          <a:off x="0" y="601971"/>
          <a:ext cx="8229599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D16571-E628-4167-B754-902B1C335EC8}">
      <dsp:nvSpPr>
        <dsp:cNvPr id="0" name=""/>
        <dsp:cNvSpPr/>
      </dsp:nvSpPr>
      <dsp:spPr>
        <a:xfrm>
          <a:off x="514399" y="484676"/>
          <a:ext cx="5760720" cy="3247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Развитие культуры</a:t>
          </a:r>
          <a:endParaRPr lang="ru-RU" sz="1400" kern="1200" dirty="0"/>
        </a:p>
      </dsp:txBody>
      <dsp:txXfrm>
        <a:off x="514399" y="484676"/>
        <a:ext cx="5760720" cy="324720"/>
      </dsp:txXfrm>
    </dsp:sp>
    <dsp:sp modelId="{CEE83990-4AEC-415C-9C3F-F61BC0DD3B99}">
      <dsp:nvSpPr>
        <dsp:cNvPr id="0" name=""/>
        <dsp:cNvSpPr/>
      </dsp:nvSpPr>
      <dsp:spPr>
        <a:xfrm>
          <a:off x="0" y="947332"/>
          <a:ext cx="8229599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EB7AD9-5FF7-437A-A2C9-51DCAA4108F4}">
      <dsp:nvSpPr>
        <dsp:cNvPr id="0" name=""/>
        <dsp:cNvSpPr/>
      </dsp:nvSpPr>
      <dsp:spPr>
        <a:xfrm>
          <a:off x="42834" y="870662"/>
          <a:ext cx="7835792" cy="1711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Развитие физической культуры и спорта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834" y="870662"/>
        <a:ext cx="7835792" cy="171120"/>
      </dsp:txXfrm>
    </dsp:sp>
    <dsp:sp modelId="{45B0D8C7-41BB-41F8-97CB-835190A2BB22}">
      <dsp:nvSpPr>
        <dsp:cNvPr id="0" name=""/>
        <dsp:cNvSpPr/>
      </dsp:nvSpPr>
      <dsp:spPr>
        <a:xfrm>
          <a:off x="0" y="1446292"/>
          <a:ext cx="8229599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612FDE-482D-486F-91E5-2738BCD71CCC}">
      <dsp:nvSpPr>
        <dsp:cNvPr id="0" name=""/>
        <dsp:cNvSpPr/>
      </dsp:nvSpPr>
      <dsp:spPr>
        <a:xfrm>
          <a:off x="391790" y="1283932"/>
          <a:ext cx="7835792" cy="3247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Благоустройство территории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Могочинского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сельского поселения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1790" y="1283932"/>
        <a:ext cx="7835792" cy="324720"/>
      </dsp:txXfrm>
    </dsp:sp>
    <dsp:sp modelId="{CC92380D-325B-44B4-A2B1-B93B76393D10}">
      <dsp:nvSpPr>
        <dsp:cNvPr id="0" name=""/>
        <dsp:cNvSpPr/>
      </dsp:nvSpPr>
      <dsp:spPr>
        <a:xfrm>
          <a:off x="0" y="2248024"/>
          <a:ext cx="8229599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AFDEAB-88D6-457A-AC1D-AA46705CF5EE}">
      <dsp:nvSpPr>
        <dsp:cNvPr id="0" name=""/>
        <dsp:cNvSpPr/>
      </dsp:nvSpPr>
      <dsp:spPr>
        <a:xfrm>
          <a:off x="0" y="1727920"/>
          <a:ext cx="7835792" cy="62749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Производственный контроль качества питьевой воды нецентрализованных систем питьевого водоснабжения в населенных пунктах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Могочинского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сельского поселения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727920"/>
        <a:ext cx="7835792" cy="627492"/>
      </dsp:txXfrm>
    </dsp:sp>
    <dsp:sp modelId="{0C314F67-8BD6-4C30-B829-A7A9877B5044}">
      <dsp:nvSpPr>
        <dsp:cNvPr id="0" name=""/>
        <dsp:cNvSpPr/>
      </dsp:nvSpPr>
      <dsp:spPr>
        <a:xfrm>
          <a:off x="0" y="2746984"/>
          <a:ext cx="8229599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D45381-CAD9-4851-B7D9-85B262B112BF}">
      <dsp:nvSpPr>
        <dsp:cNvPr id="0" name=""/>
        <dsp:cNvSpPr/>
      </dsp:nvSpPr>
      <dsp:spPr>
        <a:xfrm>
          <a:off x="0" y="2603302"/>
          <a:ext cx="7835792" cy="324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Развитие уличного освещения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603302"/>
        <a:ext cx="7835792" cy="324720"/>
      </dsp:txXfrm>
    </dsp:sp>
    <dsp:sp modelId="{0FF76334-32A1-43A0-A5CA-E0AF4AE3A6A6}">
      <dsp:nvSpPr>
        <dsp:cNvPr id="0" name=""/>
        <dsp:cNvSpPr/>
      </dsp:nvSpPr>
      <dsp:spPr>
        <a:xfrm>
          <a:off x="0" y="3477141"/>
          <a:ext cx="8229599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25E116-14ED-4E0F-9A87-F7FB7F8317F7}">
      <dsp:nvSpPr>
        <dsp:cNvPr id="0" name=""/>
        <dsp:cNvSpPr/>
      </dsp:nvSpPr>
      <dsp:spPr>
        <a:xfrm>
          <a:off x="391790" y="3083584"/>
          <a:ext cx="7835792" cy="55591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Пожарная безопасность на территории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Могочинского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сельского поселения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1790" y="3083584"/>
        <a:ext cx="7835792" cy="555917"/>
      </dsp:txXfrm>
    </dsp:sp>
    <dsp:sp modelId="{BFB397DD-8D0D-4C46-ABD4-74335D0D2C5F}">
      <dsp:nvSpPr>
        <dsp:cNvPr id="0" name=""/>
        <dsp:cNvSpPr/>
      </dsp:nvSpPr>
      <dsp:spPr>
        <a:xfrm>
          <a:off x="0" y="3976101"/>
          <a:ext cx="8229599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077C62-63A7-4B49-8384-137E2EAD5759}">
      <dsp:nvSpPr>
        <dsp:cNvPr id="0" name=""/>
        <dsp:cNvSpPr/>
      </dsp:nvSpPr>
      <dsp:spPr>
        <a:xfrm>
          <a:off x="328586" y="3831312"/>
          <a:ext cx="7835792" cy="3247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Предупреждение, ликвидация чрезвычайных ситуаций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8586" y="3831312"/>
        <a:ext cx="7835792" cy="324720"/>
      </dsp:txXfrm>
    </dsp:sp>
    <dsp:sp modelId="{C4618B7E-DA9D-4E43-9361-2FF02980DAA1}">
      <dsp:nvSpPr>
        <dsp:cNvPr id="0" name=""/>
        <dsp:cNvSpPr/>
      </dsp:nvSpPr>
      <dsp:spPr>
        <a:xfrm>
          <a:off x="0" y="4353678"/>
          <a:ext cx="8229599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C3829B-39BF-4E11-B0F4-0C16D46356B6}">
      <dsp:nvSpPr>
        <dsp:cNvPr id="0" name=""/>
        <dsp:cNvSpPr/>
      </dsp:nvSpPr>
      <dsp:spPr>
        <a:xfrm>
          <a:off x="0" y="4219643"/>
          <a:ext cx="7835792" cy="20333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Ведение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похозяйственного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учета в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Могочинском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сельском поселении на 2016 год</a:t>
          </a:r>
        </a:p>
      </dsp:txBody>
      <dsp:txXfrm>
        <a:off x="0" y="4219643"/>
        <a:ext cx="7835792" cy="203336"/>
      </dsp:txXfrm>
    </dsp:sp>
    <dsp:sp modelId="{DC89F264-E56F-4355-99EB-BC824C30C55D}">
      <dsp:nvSpPr>
        <dsp:cNvPr id="0" name=""/>
        <dsp:cNvSpPr/>
      </dsp:nvSpPr>
      <dsp:spPr>
        <a:xfrm>
          <a:off x="0" y="4852638"/>
          <a:ext cx="8229599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8DC312-34CE-46D1-B969-D82E13DC5E39}">
      <dsp:nvSpPr>
        <dsp:cNvPr id="0" name=""/>
        <dsp:cNvSpPr/>
      </dsp:nvSpPr>
      <dsp:spPr>
        <a:xfrm>
          <a:off x="42834" y="4570502"/>
          <a:ext cx="7835792" cy="3247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Средства массовой информации на 2016 - 2018 годы</a:t>
          </a:r>
        </a:p>
      </dsp:txBody>
      <dsp:txXfrm>
        <a:off x="42834" y="4570502"/>
        <a:ext cx="7835792" cy="324720"/>
      </dsp:txXfrm>
    </dsp:sp>
    <dsp:sp modelId="{66E160E4-2AC6-4A4B-8B3C-FA53178FBD01}">
      <dsp:nvSpPr>
        <dsp:cNvPr id="0" name=""/>
        <dsp:cNvSpPr/>
      </dsp:nvSpPr>
      <dsp:spPr>
        <a:xfrm>
          <a:off x="0" y="5351598"/>
          <a:ext cx="8229599" cy="1275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B0A56A-254A-4F8F-B9CA-F0DFE367C95C}">
      <dsp:nvSpPr>
        <dsp:cNvPr id="0" name=""/>
        <dsp:cNvSpPr/>
      </dsp:nvSpPr>
      <dsp:spPr>
        <a:xfrm>
          <a:off x="391790" y="5189238"/>
          <a:ext cx="7835792" cy="324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Устойчивое общественное развитие в муниципальном образовании «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Могочинское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сельское поселение»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Молчановского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района Томской области</a:t>
          </a:r>
        </a:p>
      </dsp:txBody>
      <dsp:txXfrm>
        <a:off x="391790" y="5189238"/>
        <a:ext cx="7835792" cy="32472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0A66C4-FC06-4526-B0FC-246E73FD87D9}">
      <dsp:nvSpPr>
        <dsp:cNvPr id="0" name=""/>
        <dsp:cNvSpPr/>
      </dsp:nvSpPr>
      <dsp:spPr>
        <a:xfrm>
          <a:off x="400086" y="99391"/>
          <a:ext cx="702971" cy="1882164"/>
        </a:xfrm>
        <a:prstGeom prst="rect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Модернизация и развитие автомобильных дорог общего пользования            43,8 %</a:t>
          </a:r>
          <a:r>
            <a:rPr lang="ru-RU" sz="11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0086" y="99391"/>
        <a:ext cx="702971" cy="1882164"/>
      </dsp:txXfrm>
    </dsp:sp>
    <dsp:sp modelId="{D3F89DFC-0598-4F8A-B5C4-AE9EA8C58CBB}">
      <dsp:nvSpPr>
        <dsp:cNvPr id="0" name=""/>
        <dsp:cNvSpPr/>
      </dsp:nvSpPr>
      <dsp:spPr>
        <a:xfrm>
          <a:off x="1199410" y="399688"/>
          <a:ext cx="808795" cy="1268694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Развитие культуры        1,0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99410" y="399688"/>
        <a:ext cx="808795" cy="1268694"/>
      </dsp:txXfrm>
    </dsp:sp>
    <dsp:sp modelId="{0D8C549A-34EE-4918-BBB1-8CA88AA4EF08}">
      <dsp:nvSpPr>
        <dsp:cNvPr id="0" name=""/>
        <dsp:cNvSpPr/>
      </dsp:nvSpPr>
      <dsp:spPr>
        <a:xfrm>
          <a:off x="2119783" y="341136"/>
          <a:ext cx="900407" cy="1414253"/>
        </a:xfrm>
        <a:prstGeom prst="rect">
          <a:avLst/>
        </a:prstGeom>
        <a:solidFill>
          <a:srgbClr val="FFFF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физической культуры и спорта    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             </a:t>
          </a: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</a:t>
          </a: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,4 %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19783" y="341136"/>
        <a:ext cx="900407" cy="1414253"/>
      </dsp:txXfrm>
    </dsp:sp>
    <dsp:sp modelId="{A550CF3D-4886-4320-924E-403C0332E69E}">
      <dsp:nvSpPr>
        <dsp:cNvPr id="0" name=""/>
        <dsp:cNvSpPr/>
      </dsp:nvSpPr>
      <dsp:spPr>
        <a:xfrm>
          <a:off x="3107309" y="171401"/>
          <a:ext cx="843788" cy="1738145"/>
        </a:xfrm>
        <a:prstGeom prst="rect">
          <a:avLst/>
        </a:prstGeom>
        <a:solidFill>
          <a:srgbClr val="A779A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Благоустройство территории </a:t>
          </a:r>
          <a:r>
            <a:rPr lang="ru-RU" sz="1200" kern="1200" dirty="0" err="1" smtClean="0">
              <a:latin typeface="Times New Roman" pitchFamily="18" charset="0"/>
              <a:cs typeface="Times New Roman" pitchFamily="18" charset="0"/>
            </a:rPr>
            <a:t>Могочинского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 сельского поселения                            21,2 %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07309" y="171401"/>
        <a:ext cx="843788" cy="1738145"/>
      </dsp:txXfrm>
    </dsp:sp>
    <dsp:sp modelId="{4F0A4221-27B3-4A57-A8F5-038E76D998BC}">
      <dsp:nvSpPr>
        <dsp:cNvPr id="0" name=""/>
        <dsp:cNvSpPr/>
      </dsp:nvSpPr>
      <dsp:spPr>
        <a:xfrm>
          <a:off x="4104453" y="288030"/>
          <a:ext cx="906417" cy="2080702"/>
        </a:xfrm>
        <a:prstGeom prst="rect">
          <a:avLst/>
        </a:prstGeom>
        <a:solidFill>
          <a:srgbClr val="D0700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Производственный контроль качества питьевой воды нецентрализованных систем питьевого водоснабжения в населенных пунктах </a:t>
          </a:r>
          <a:r>
            <a:rPr lang="ru-RU" sz="1000" kern="1200" dirty="0" err="1" smtClean="0">
              <a:latin typeface="Times New Roman" pitchFamily="18" charset="0"/>
              <a:cs typeface="Times New Roman" pitchFamily="18" charset="0"/>
            </a:rPr>
            <a:t>Могочинского</a:t>
          </a: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 сельского поселения                         </a:t>
          </a:r>
          <a:r>
            <a:rPr lang="ru-RU" sz="10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0</a:t>
          </a:r>
          <a:r>
            <a:rPr lang="ru-RU" sz="9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,6%</a:t>
          </a:r>
          <a:endParaRPr lang="ru-RU" sz="9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04453" y="288030"/>
        <a:ext cx="906417" cy="2080702"/>
      </dsp:txXfrm>
    </dsp:sp>
    <dsp:sp modelId="{2AF71F3A-6EEE-4C19-94F4-1CA04339B3CF}">
      <dsp:nvSpPr>
        <dsp:cNvPr id="0" name=""/>
        <dsp:cNvSpPr/>
      </dsp:nvSpPr>
      <dsp:spPr>
        <a:xfrm>
          <a:off x="5064421" y="488082"/>
          <a:ext cx="919753" cy="1053091"/>
        </a:xfrm>
        <a:prstGeom prst="rect">
          <a:avLst/>
        </a:prstGeom>
        <a:solidFill>
          <a:schemeClr val="accent4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Развитие уличного освещения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29,1 %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064421" y="488082"/>
        <a:ext cx="919753" cy="1053091"/>
      </dsp:txXfrm>
    </dsp:sp>
    <dsp:sp modelId="{FB21FBD9-8687-4B41-A585-1F852FEC42B0}">
      <dsp:nvSpPr>
        <dsp:cNvPr id="0" name=""/>
        <dsp:cNvSpPr/>
      </dsp:nvSpPr>
      <dsp:spPr>
        <a:xfrm>
          <a:off x="6137708" y="141577"/>
          <a:ext cx="928939" cy="1874646"/>
        </a:xfrm>
        <a:prstGeom prst="rect">
          <a:avLst/>
        </a:prstGeom>
        <a:solidFill>
          <a:srgbClr val="BF173F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Пожарная безопасность на территории </a:t>
          </a:r>
          <a:r>
            <a:rPr lang="ru-RU" sz="1200" kern="1200" dirty="0" err="1" smtClean="0">
              <a:latin typeface="Times New Roman" pitchFamily="18" charset="0"/>
              <a:cs typeface="Times New Roman" pitchFamily="18" charset="0"/>
            </a:rPr>
            <a:t>Могочинского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 сельского поселения         0</a:t>
          </a:r>
          <a:r>
            <a:rPr lang="ru-RU" sz="12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,7%</a:t>
          </a:r>
          <a:endParaRPr lang="ru-RU" sz="12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37708" y="141577"/>
        <a:ext cx="928939" cy="1874646"/>
      </dsp:txXfrm>
    </dsp:sp>
    <dsp:sp modelId="{1A35998A-9E9F-4EAC-8C3D-3FBDFA9BC135}">
      <dsp:nvSpPr>
        <dsp:cNvPr id="0" name=""/>
        <dsp:cNvSpPr/>
      </dsp:nvSpPr>
      <dsp:spPr>
        <a:xfrm>
          <a:off x="7151699" y="288033"/>
          <a:ext cx="729909" cy="14407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Предупреждение, ликвидация чрезвычайных ситуаций         1,6 %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151699" y="288033"/>
        <a:ext cx="729909" cy="1440737"/>
      </dsp:txXfrm>
    </dsp:sp>
    <dsp:sp modelId="{2BF1F691-BABE-4597-9929-DC73B236AF44}">
      <dsp:nvSpPr>
        <dsp:cNvPr id="0" name=""/>
        <dsp:cNvSpPr/>
      </dsp:nvSpPr>
      <dsp:spPr>
        <a:xfrm>
          <a:off x="2797808" y="2232247"/>
          <a:ext cx="729919" cy="1911362"/>
        </a:xfrm>
        <a:prstGeom prst="rect">
          <a:avLst/>
        </a:prstGeom>
        <a:solidFill>
          <a:srgbClr val="FFC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Ведение </a:t>
          </a:r>
          <a:r>
            <a:rPr lang="ru-RU" sz="1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похозяйственного</a:t>
          </a: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учета в </a:t>
          </a:r>
          <a:r>
            <a:rPr lang="ru-RU" sz="1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Могочинском</a:t>
          </a: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сельском поселении на 2016 год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1,0%.</a:t>
          </a:r>
        </a:p>
      </dsp:txBody>
      <dsp:txXfrm>
        <a:off x="2797808" y="2232247"/>
        <a:ext cx="729919" cy="1911362"/>
      </dsp:txXfrm>
    </dsp:sp>
    <dsp:sp modelId="{7AD66743-E912-45EC-AF5C-6FA2675527E0}">
      <dsp:nvSpPr>
        <dsp:cNvPr id="0" name=""/>
        <dsp:cNvSpPr/>
      </dsp:nvSpPr>
      <dsp:spPr>
        <a:xfrm>
          <a:off x="3639433" y="2563510"/>
          <a:ext cx="697159" cy="1376381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Средства массовой информации на 2016 - 2018 годы                                   0,1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%</a:t>
          </a:r>
        </a:p>
      </dsp:txBody>
      <dsp:txXfrm>
        <a:off x="3639433" y="2563510"/>
        <a:ext cx="697159" cy="1376381"/>
      </dsp:txXfrm>
    </dsp:sp>
    <dsp:sp modelId="{2F0E09A5-357A-4FE5-9AAC-E1F00C95F98E}">
      <dsp:nvSpPr>
        <dsp:cNvPr id="0" name=""/>
        <dsp:cNvSpPr/>
      </dsp:nvSpPr>
      <dsp:spPr>
        <a:xfrm>
          <a:off x="5256581" y="2088234"/>
          <a:ext cx="983493" cy="2145052"/>
        </a:xfrm>
        <a:prstGeom prst="rect">
          <a:avLst/>
        </a:prstGeom>
        <a:gradFill rotWithShape="1">
          <a:gsLst>
            <a:gs pos="0">
              <a:schemeClr val="accent4">
                <a:tint val="43000"/>
                <a:satMod val="165000"/>
              </a:schemeClr>
            </a:gs>
            <a:gs pos="55000">
              <a:schemeClr val="accent4">
                <a:tint val="83000"/>
                <a:satMod val="155000"/>
              </a:schemeClr>
            </a:gs>
            <a:gs pos="100000">
              <a:schemeClr val="accent4"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Устойчивое общественное развитие в муниципальном образовании «</a:t>
          </a:r>
          <a:r>
            <a:rPr lang="ru-RU" sz="1100" kern="1200" dirty="0" err="1" smtClean="0">
              <a:latin typeface="Times New Roman" pitchFamily="18" charset="0"/>
              <a:cs typeface="Times New Roman" pitchFamily="18" charset="0"/>
            </a:rPr>
            <a:t>Могочинское</a:t>
          </a: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сельское</a:t>
          </a: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 поселение» </a:t>
          </a:r>
          <a:r>
            <a:rPr lang="ru-RU" sz="1100" kern="1200" dirty="0" err="1" smtClean="0">
              <a:latin typeface="Times New Roman" pitchFamily="18" charset="0"/>
              <a:cs typeface="Times New Roman" pitchFamily="18" charset="0"/>
            </a:rPr>
            <a:t>Молчановского</a:t>
          </a: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 района Томской области                 0,4 %</a:t>
          </a:r>
          <a:endParaRPr lang="ru-RU" sz="110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56581" y="2088234"/>
        <a:ext cx="983493" cy="21450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3CECD33-4C8D-442D-ABE0-F0CF92679DCC}" type="datetimeFigureOut">
              <a:rPr lang="ru-RU"/>
              <a:pPr>
                <a:defRPr/>
              </a:pPr>
              <a:t>22.04.2016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7657FB9-2602-41EE-A2B4-A948391CC0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09372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E918AB-D208-4F7A-9F92-E9CA58A5A61A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A2D2EA-A691-4B2A-856C-CABB0727CC6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0FB5B2-1745-41CC-983C-4E73F00E5AA5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E3F4A3-2790-46E2-886F-C00861ACA4D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2D883-42B1-4DA0-9A40-E3631EF90DAF}" type="datetimeFigureOut">
              <a:rPr lang="ru-RU"/>
              <a:pPr>
                <a:defRPr/>
              </a:pPr>
              <a:t>22.04.2016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2728EAA-0397-44CA-9CF8-FA88CA5365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6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CEDEB-6F68-40B1-91C1-308FA5D05729}" type="datetimeFigureOut">
              <a:rPr lang="ru-RU"/>
              <a:pPr>
                <a:defRPr/>
              </a:pPr>
              <a:t>22.04.2016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C2EE1-6CF3-4017-9655-60C63284E4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6945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14A5D-76B5-4CF9-82EB-3741BECD54E8}" type="datetimeFigureOut">
              <a:rPr lang="ru-RU"/>
              <a:pPr>
                <a:defRPr/>
              </a:pPr>
              <a:t>22.04.2016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3038F-B099-4EEB-B5EC-29533FACB1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9288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9CAC4-B4B8-4F65-BCE4-F88975E446CE}" type="datetimeFigureOut">
              <a:rPr lang="ru-RU"/>
              <a:pPr>
                <a:defRPr/>
              </a:pPr>
              <a:t>22.04.2016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E9512-A98C-4814-9E97-12DCE49E9C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9686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207F9-A904-425D-8329-B0D76BA7B1FA}" type="datetimeFigureOut">
              <a:rPr lang="ru-RU"/>
              <a:pPr>
                <a:defRPr/>
              </a:pPr>
              <a:t>22.04.2016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446D0-D79D-4494-907D-3F77E196DD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7008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15E52-D38A-4E2A-86B1-D8A0E7E77BD1}" type="datetimeFigureOut">
              <a:rPr lang="ru-RU"/>
              <a:pPr>
                <a:defRPr/>
              </a:pPr>
              <a:t>22.04.2016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36A9D-9437-4267-9AB6-ACA84B68D5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0356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5F17ABA-72D9-49B9-A59D-5D2A6101356F}" type="datetimeFigureOut">
              <a:rPr lang="ru-RU"/>
              <a:pPr>
                <a:defRPr/>
              </a:pPr>
              <a:t>22.04.2016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5EA46C1-4C1B-4B40-85A6-709F8837EA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7120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A3292-05EA-4214-91AA-0FADEA5689E0}" type="datetimeFigureOut">
              <a:rPr lang="ru-RU"/>
              <a:pPr>
                <a:defRPr/>
              </a:pPr>
              <a:t>22.04.2016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8AE84-9110-45BF-B483-3A06CB4273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066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F1EB8-5F50-4FDC-AF8C-8AA6A9285C66}" type="datetimeFigureOut">
              <a:rPr lang="ru-RU"/>
              <a:pPr>
                <a:defRPr/>
              </a:pPr>
              <a:t>22.04.2016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6CFA5-1F0B-4478-AEBB-8972C7324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0938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C9A71-AC42-49FD-B672-6B0B6596C98F}" type="datetimeFigureOut">
              <a:rPr lang="ru-RU"/>
              <a:pPr>
                <a:defRPr/>
              </a:pPr>
              <a:t>22.04.2016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51349-35D7-422B-95AF-436FBFD8DC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529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0D327-0387-45F4-A2FA-7218C2B128A0}" type="datetimeFigureOut">
              <a:rPr lang="ru-RU"/>
              <a:pPr>
                <a:defRPr/>
              </a:pPr>
              <a:t>22.04.2016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0F4DD-1F5F-414D-B0F6-92A36176F0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338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1617F305-E954-4ED1-9DA5-F4B826A06B6A}" type="datetimeFigureOut">
              <a:rPr lang="ru-RU"/>
              <a:pPr>
                <a:defRPr/>
              </a:pPr>
              <a:t>22.04.2016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6DDBB26A-BB75-4B3A-8A69-C35C838239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23" r:id="rId2"/>
    <p:sldLayoutId id="2147483924" r:id="rId3"/>
    <p:sldLayoutId id="2147483925" r:id="rId4"/>
    <p:sldLayoutId id="2147483932" r:id="rId5"/>
    <p:sldLayoutId id="2147483933" r:id="rId6"/>
    <p:sldLayoutId id="2147483926" r:id="rId7"/>
    <p:sldLayoutId id="2147483927" r:id="rId8"/>
    <p:sldLayoutId id="2147483928" r:id="rId9"/>
    <p:sldLayoutId id="2147483929" r:id="rId10"/>
    <p:sldLayoutId id="21474839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0BD0D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0BD0D9"/>
        </a:buClr>
        <a:buFont typeface="Georgia" pitchFamily="18" charset="0"/>
        <a:buChar char="▫"/>
        <a:defRPr sz="2000" kern="1200">
          <a:solidFill>
            <a:srgbClr val="0BD0D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457200" y="428625"/>
            <a:ext cx="8458200" cy="714375"/>
          </a:xfrm>
        </p:spPr>
        <p:txBody>
          <a:bodyPr/>
          <a:lstStyle/>
          <a:p>
            <a:pPr algn="ctr" eaLnBrk="1" hangingPunct="1"/>
            <a:r>
              <a:rPr lang="ru-RU" altLang="ru-RU" sz="2400" dirty="0" smtClean="0"/>
              <a:t>Администрация </a:t>
            </a:r>
            <a:r>
              <a:rPr lang="ru-RU" altLang="ru-RU" sz="2400" dirty="0" err="1" smtClean="0"/>
              <a:t>Могочинского</a:t>
            </a:r>
            <a:r>
              <a:rPr lang="ru-RU" altLang="ru-RU" sz="2400" dirty="0" smtClean="0"/>
              <a:t> сельского </a:t>
            </a:r>
            <a:br>
              <a:rPr lang="ru-RU" altLang="ru-RU" sz="2400" dirty="0" smtClean="0"/>
            </a:br>
            <a:r>
              <a:rPr lang="ru-RU" altLang="ru-RU" sz="2400" dirty="0" smtClean="0"/>
              <a:t>поселения</a:t>
            </a:r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214813"/>
            <a:ext cx="8186738" cy="2000250"/>
          </a:xfrm>
        </p:spPr>
        <p:txBody>
          <a:bodyPr/>
          <a:lstStyle/>
          <a:p>
            <a:pPr marL="63500" algn="ctr" eaLnBrk="1" hangingPunct="1"/>
            <a:r>
              <a:rPr lang="ru-RU" altLang="ru-RU" sz="3200" dirty="0" smtClean="0"/>
              <a:t>Бюджет муниципального образования  «</a:t>
            </a:r>
            <a:r>
              <a:rPr lang="ru-RU" altLang="ru-RU" sz="3200" dirty="0" err="1" smtClean="0"/>
              <a:t>Могочинское</a:t>
            </a:r>
            <a:r>
              <a:rPr lang="ru-RU" altLang="ru-RU" sz="3200" dirty="0" smtClean="0"/>
              <a:t> сельское поселение»</a:t>
            </a:r>
          </a:p>
          <a:p>
            <a:pPr marL="63500" algn="ctr" eaLnBrk="1" hangingPunct="1"/>
            <a:r>
              <a:rPr lang="ru-RU" altLang="ru-RU" sz="3200" dirty="0" smtClean="0"/>
              <a:t>на 2016 год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000" dirty="0">
                <a:solidFill>
                  <a:srgbClr val="04617B"/>
                </a:solidFill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altLang="ru-RU" sz="2000" dirty="0" smtClean="0">
                <a:solidFill>
                  <a:srgbClr val="04617B"/>
                </a:solidFill>
                <a:latin typeface="Times New Roman" pitchFamily="18" charset="0"/>
                <a:cs typeface="Times New Roman" pitchFamily="18" charset="0"/>
              </a:rPr>
              <a:t>бюджета муниципального образования  «</a:t>
            </a:r>
            <a:r>
              <a:rPr lang="ru-RU" altLang="ru-RU" sz="2000" dirty="0" err="1" smtClean="0">
                <a:solidFill>
                  <a:srgbClr val="04617B"/>
                </a:solidFill>
                <a:latin typeface="Times New Roman" pitchFamily="18" charset="0"/>
                <a:cs typeface="Times New Roman" pitchFamily="18" charset="0"/>
              </a:rPr>
              <a:t>Могочинское</a:t>
            </a:r>
            <a:r>
              <a:rPr lang="ru-RU" altLang="ru-RU" sz="2000" dirty="0" smtClean="0">
                <a:solidFill>
                  <a:srgbClr val="04617B"/>
                </a:solidFill>
                <a:latin typeface="Times New Roman" pitchFamily="18" charset="0"/>
                <a:cs typeface="Times New Roman" pitchFamily="18" charset="0"/>
              </a:rPr>
              <a:t> сельское поселение», </a:t>
            </a:r>
            <a:r>
              <a:rPr lang="ru-RU" altLang="ru-RU" sz="2000" dirty="0">
                <a:solidFill>
                  <a:srgbClr val="04617B"/>
                </a:solidFill>
                <a:latin typeface="Times New Roman" pitchFamily="18" charset="0"/>
                <a:cs typeface="Times New Roman" pitchFamily="18" charset="0"/>
              </a:rPr>
              <a:t>формируемые в рамках муниципальных программ </a:t>
            </a:r>
            <a:r>
              <a:rPr lang="ru-RU" altLang="ru-RU" sz="2000" dirty="0" err="1" smtClean="0">
                <a:solidFill>
                  <a:srgbClr val="04617B"/>
                </a:solidFill>
                <a:latin typeface="Times New Roman" pitchFamily="18" charset="0"/>
                <a:cs typeface="Times New Roman" pitchFamily="18" charset="0"/>
              </a:rPr>
              <a:t>Могочинского</a:t>
            </a:r>
            <a:r>
              <a:rPr lang="ru-RU" altLang="ru-RU" sz="2000" dirty="0" smtClean="0">
                <a:solidFill>
                  <a:srgbClr val="04617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>
                <a:solidFill>
                  <a:srgbClr val="04617B"/>
                </a:solidFill>
                <a:latin typeface="Times New Roman" pitchFamily="18" charset="0"/>
                <a:cs typeface="Times New Roman" pitchFamily="18" charset="0"/>
              </a:rPr>
              <a:t>сельского поселения, и непрограммные расходы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66614639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6707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бюджетных средств в общем объеме расходов, запланированных на реализацию муниципальных программ </a:t>
            </a:r>
            <a:r>
              <a:rPr lang="ru-RU" alt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Могочинского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в 2016 году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05470226"/>
              </p:ext>
            </p:extLst>
          </p:nvPr>
        </p:nvGraphicFramePr>
        <p:xfrm>
          <a:off x="539552" y="2132856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/>
        </p:nvGraphicFramePr>
        <p:xfrm>
          <a:off x="571472" y="714356"/>
          <a:ext cx="8286808" cy="4746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Стрелка углом вверх 11"/>
          <p:cNvSpPr/>
          <p:nvPr/>
        </p:nvSpPr>
        <p:spPr>
          <a:xfrm>
            <a:off x="3286125" y="3786188"/>
            <a:ext cx="857250" cy="785812"/>
          </a:xfrm>
          <a:prstGeom prst="bentUpArrow">
            <a:avLst>
              <a:gd name="adj1" fmla="val 23153"/>
              <a:gd name="adj2" fmla="val 25000"/>
              <a:gd name="adj3" fmla="val 25000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углом вверх 13"/>
          <p:cNvSpPr/>
          <p:nvPr/>
        </p:nvSpPr>
        <p:spPr>
          <a:xfrm rot="10800000" flipV="1">
            <a:off x="5214938" y="3786188"/>
            <a:ext cx="1000125" cy="785812"/>
          </a:xfrm>
          <a:prstGeom prst="bent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углом вверх 14"/>
          <p:cNvSpPr/>
          <p:nvPr/>
        </p:nvSpPr>
        <p:spPr>
          <a:xfrm rot="10800000" flipH="1">
            <a:off x="3214688" y="1357313"/>
            <a:ext cx="928687" cy="785812"/>
          </a:xfrm>
          <a:prstGeom prst="bent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углом вверх 15"/>
          <p:cNvSpPr/>
          <p:nvPr/>
        </p:nvSpPr>
        <p:spPr>
          <a:xfrm rot="10800000">
            <a:off x="5143500" y="1357313"/>
            <a:ext cx="1000125" cy="785812"/>
          </a:xfrm>
          <a:prstGeom prst="bent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1357313"/>
          </a:xfrm>
        </p:spPr>
        <p:txBody>
          <a:bodyPr/>
          <a:lstStyle/>
          <a:p>
            <a:pPr algn="ctr" eaLnBrk="1" hangingPunct="1"/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en-US" altLang="ru-RU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на 2016 год направлен на решение следующих ключевых задач</a:t>
            </a:r>
            <a:r>
              <a:rPr lang="en-US" altLang="ru-RU" sz="280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altLang="ru-RU" sz="28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1000125"/>
          </a:xfrm>
        </p:spPr>
        <p:txBody>
          <a:bodyPr/>
          <a:lstStyle/>
          <a:p>
            <a:pPr algn="ctr" eaLnBrk="1" hangingPunct="1"/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Основные параметры решения Совета </a:t>
            </a:r>
            <a:r>
              <a:rPr lang="ru-RU" altLang="ru-RU" sz="1800" dirty="0" err="1" smtClean="0">
                <a:latin typeface="Times New Roman" pitchFamily="18" charset="0"/>
                <a:cs typeface="Times New Roman" pitchFamily="18" charset="0"/>
              </a:rPr>
              <a:t>Могочинского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 сельского поселения от 30.12.2015 № 112</a:t>
            </a:r>
            <a:b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 «Об утверждении бюджета муниципального образования </a:t>
            </a:r>
            <a:b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altLang="ru-RU" sz="1800" dirty="0" err="1" smtClean="0">
                <a:latin typeface="Times New Roman" pitchFamily="18" charset="0"/>
                <a:cs typeface="Times New Roman" pitchFamily="18" charset="0"/>
              </a:rPr>
              <a:t>Могочинское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 сельское поселение» </a:t>
            </a:r>
            <a:b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на 2016 год» 		тыс. руб. </a:t>
            </a:r>
            <a:b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		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691680" y="1634724"/>
          <a:ext cx="6048671" cy="4890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769"/>
                <a:gridCol w="1687575"/>
                <a:gridCol w="1885327"/>
              </a:tblGrid>
              <a:tr h="42117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Показатель</a:t>
                      </a:r>
                      <a:endParaRPr lang="ru-RU" sz="1800" dirty="0"/>
                    </a:p>
                  </a:txBody>
                  <a:tcPr marL="91421" marR="9142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</a:tr>
              <a:tr h="1125845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21" marR="91421" marT="45716" marB="457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Решение от 30.12.14 № 80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Решение от 30.12.15 № 112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</a:tr>
              <a:tr h="39343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1.Доходы, 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10 226,1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11 961,6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</a:tr>
              <a:tr h="33829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</a:tr>
              <a:tr h="54848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2 480,0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3 199,9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</a:tr>
              <a:tr h="53422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7 746,1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8 761,7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</a:tr>
              <a:tr h="34534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2.Расходы, всего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10 226,1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11 961,6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</a:tr>
              <a:tr h="49075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Дефицит (-),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(+)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</a:tr>
              <a:tr h="69282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4.Источники финансирования дефицита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6" marB="4571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91264" cy="1656184"/>
          </a:xfrm>
        </p:spPr>
        <p:txBody>
          <a:bodyPr/>
          <a:lstStyle/>
          <a:p>
            <a:pPr algn="ctr"/>
            <a:r>
              <a:rPr lang="ru-RU" dirty="0" smtClean="0"/>
              <a:t>Динамика собственных доходов бюджета </a:t>
            </a:r>
            <a:r>
              <a:rPr lang="ru-RU" dirty="0" err="1" smtClean="0"/>
              <a:t>Могочинского</a:t>
            </a:r>
            <a:r>
              <a:rPr lang="ru-RU" dirty="0" smtClean="0"/>
              <a:t> сельского поселения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61002886"/>
              </p:ext>
            </p:extLst>
          </p:nvPr>
        </p:nvGraphicFramePr>
        <p:xfrm>
          <a:off x="395536" y="24208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56058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539750" y="1268413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altLang="ru-RU" sz="2800" dirty="0" smtClean="0">
                <a:solidFill>
                  <a:schemeClr val="tx1"/>
                </a:solidFill>
              </a:rPr>
              <a:t>Безвозмездные поступления из областного бюджета (плановые назначения)</a:t>
            </a:r>
          </a:p>
        </p:txBody>
      </p:sp>
      <p:graphicFrame>
        <p:nvGraphicFramePr>
          <p:cNvPr id="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43532610"/>
              </p:ext>
            </p:extLst>
          </p:nvPr>
        </p:nvGraphicFramePr>
        <p:xfrm>
          <a:off x="336550" y="2265363"/>
          <a:ext cx="8756650" cy="504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A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52823585"/>
              </p:ext>
            </p:extLst>
          </p:nvPr>
        </p:nvGraphicFramePr>
        <p:xfrm>
          <a:off x="508000" y="2300288"/>
          <a:ext cx="8128000" cy="422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«Бюджет развития» </a:t>
            </a:r>
            <a:b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Могочинского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сельского поселения на 2016 год</a:t>
            </a:r>
            <a:b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Всего – 6 483,5 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714348" y="642918"/>
          <a:ext cx="8143932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 rot="5400000">
            <a:off x="2286001" y="3500437"/>
            <a:ext cx="1143000" cy="1000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>
            <a:off x="2214563" y="2357438"/>
            <a:ext cx="1143000" cy="1071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6143625" y="2286000"/>
            <a:ext cx="1143000" cy="1071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143625" y="3357563"/>
            <a:ext cx="1285875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323850" y="476250"/>
            <a:ext cx="8115300" cy="500063"/>
          </a:xfrm>
        </p:spPr>
        <p:txBody>
          <a:bodyPr/>
          <a:lstStyle/>
          <a:p>
            <a:pPr algn="ctr" eaLnBrk="1" hangingPunct="1"/>
            <a:r>
              <a:rPr lang="ru-RU" alt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 </a:t>
            </a:r>
            <a:r>
              <a:rPr lang="ru-RU" alt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Могочинского</a:t>
            </a:r>
            <a:r>
              <a:rPr lang="ru-RU" alt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09"/>
          <a:ext cx="8229600" cy="5573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2212</TotalTime>
  <Words>495</Words>
  <Application>Microsoft Office PowerPoint</Application>
  <PresentationFormat>Экран (4:3)</PresentationFormat>
  <Paragraphs>85</Paragraphs>
  <Slides>11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Администрация Могочинского сельского  поселения</vt:lpstr>
      <vt:lpstr>Слайд 2</vt:lpstr>
      <vt:lpstr>Бюджет  на 2016 год направлен на решение следующих ключевых задач:</vt:lpstr>
      <vt:lpstr>Основные параметры решения Совета Могочинского сельского поселения от 30.12.2015 № 112  «Об утверждении бюджета муниципального образования  «Могочинское сельское поселение»                                                  на 2016 год»   тыс. руб.                                                     </vt:lpstr>
      <vt:lpstr>Динамика собственных доходов бюджета Могочинского сельского поселения</vt:lpstr>
      <vt:lpstr>Безвозмездные поступления из областного бюджета (плановые назначения)</vt:lpstr>
      <vt:lpstr>«Бюджет развития»  Могочинского сельского поселения на 2016 год Всего – 6 483,5 тыс. руб.</vt:lpstr>
      <vt:lpstr>Слайд 8</vt:lpstr>
      <vt:lpstr>Муниципальные программы Могочинского сельского поселения </vt:lpstr>
      <vt:lpstr>Расходы бюджета муниципального образования  «Могочинское сельское поселение», формируемые в рамках муниципальных программ Могочинского сельского поселения, и непрограммные расходы</vt:lpstr>
      <vt:lpstr>Доля бюджетных средств в общем объеме расходов, запланированных на реализацию муниципальных программ Могочинского сельского поселения в 2016 году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Семикаракорского городского поселения</dc:title>
  <dc:creator>Admin</dc:creator>
  <cp:lastModifiedBy>marina</cp:lastModifiedBy>
  <cp:revision>235</cp:revision>
  <cp:lastPrinted>2016-01-29T05:42:52Z</cp:lastPrinted>
  <dcterms:created xsi:type="dcterms:W3CDTF">2014-05-12T05:45:38Z</dcterms:created>
  <dcterms:modified xsi:type="dcterms:W3CDTF">2016-04-22T09:42:44Z</dcterms:modified>
</cp:coreProperties>
</file>